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3" r:id="rId9"/>
    <p:sldId id="261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30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2" r:id="rId46"/>
    <p:sldId id="303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618A57-357F-4FA2-9C78-5B2385D8C6FF}">
          <p14:sldIdLst>
            <p14:sldId id="256"/>
            <p14:sldId id="257"/>
            <p14:sldId id="258"/>
            <p14:sldId id="259"/>
            <p14:sldId id="260"/>
            <p14:sldId id="262"/>
            <p14:sldId id="268"/>
            <p14:sldId id="263"/>
            <p14:sldId id="261"/>
            <p14:sldId id="265"/>
            <p14:sldId id="267"/>
            <p14:sldId id="269"/>
            <p14:sldId id="270"/>
            <p14:sldId id="271"/>
            <p14:sldId id="272"/>
            <p14:sldId id="273"/>
            <p14:sldId id="274"/>
            <p14:sldId id="30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1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5586CA"/>
    <a:srgbClr val="8E62AA"/>
    <a:srgbClr val="99CC00"/>
    <a:srgbClr val="C3BAC9"/>
    <a:srgbClr val="CCFF33"/>
    <a:srgbClr val="B3C934"/>
    <a:srgbClr val="0293D3"/>
    <a:srgbClr val="B4CA33"/>
    <a:srgbClr val="E7E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764" autoAdjust="0"/>
    <p:restoredTop sz="84547" autoAdjust="0"/>
  </p:normalViewPr>
  <p:slideViewPr>
    <p:cSldViewPr>
      <p:cViewPr>
        <p:scale>
          <a:sx n="80" d="100"/>
          <a:sy n="80" d="100"/>
        </p:scale>
        <p:origin x="-1363" y="-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16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4C014-4DF5-4666-B1EA-30A8ACCC9E21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C81621-0997-4C7D-B21B-47363DE13A6C}">
      <dgm:prSet phldrT="[Text]" custT="1"/>
      <dgm:spPr/>
      <dgm:t>
        <a:bodyPr/>
        <a:lstStyle/>
        <a:p>
          <a:r>
            <a:rPr lang="en-US" sz="2400" smtClean="0"/>
            <a:t>Trải nghiệm</a:t>
          </a:r>
          <a:endParaRPr lang="en-US" sz="2400"/>
        </a:p>
      </dgm:t>
    </dgm:pt>
    <dgm:pt modelId="{8731C5A9-A56A-4915-8500-9E6826AB65F5}" type="parTrans" cxnId="{6F933D78-92E5-471B-9FA9-E9C369F1F1D1}">
      <dgm:prSet/>
      <dgm:spPr/>
      <dgm:t>
        <a:bodyPr/>
        <a:lstStyle/>
        <a:p>
          <a:endParaRPr lang="en-US" sz="1400"/>
        </a:p>
      </dgm:t>
    </dgm:pt>
    <dgm:pt modelId="{BE3846E4-B539-40BC-96E8-042782B96D85}" type="sibTrans" cxnId="{6F933D78-92E5-471B-9FA9-E9C369F1F1D1}">
      <dgm:prSet/>
      <dgm:spPr/>
      <dgm:t>
        <a:bodyPr/>
        <a:lstStyle/>
        <a:p>
          <a:endParaRPr lang="en-US" sz="1400"/>
        </a:p>
      </dgm:t>
    </dgm:pt>
    <dgm:pt modelId="{805C39BD-4D89-4FDC-9807-4D1C05A839EB}">
      <dgm:prSet phldrT="[Text]" custT="1"/>
      <dgm:spPr/>
      <dgm:t>
        <a:bodyPr/>
        <a:lstStyle/>
        <a:p>
          <a:r>
            <a:rPr lang="en-US" sz="2400" smtClean="0"/>
            <a:t>Tuổi thơ</a:t>
          </a:r>
          <a:endParaRPr lang="en-US" sz="2400"/>
        </a:p>
      </dgm:t>
    </dgm:pt>
    <dgm:pt modelId="{FC71A205-8144-468A-B640-706880A17447}" type="parTrans" cxnId="{5FDBD3E2-5F73-4C74-BD10-44D06299F1DA}">
      <dgm:prSet/>
      <dgm:spPr/>
      <dgm:t>
        <a:bodyPr/>
        <a:lstStyle/>
        <a:p>
          <a:endParaRPr lang="en-US" sz="1400"/>
        </a:p>
      </dgm:t>
    </dgm:pt>
    <dgm:pt modelId="{9EF8A94D-8C08-4C59-AED5-3E3F401E0A5B}" type="sibTrans" cxnId="{5FDBD3E2-5F73-4C74-BD10-44D06299F1DA}">
      <dgm:prSet/>
      <dgm:spPr/>
      <dgm:t>
        <a:bodyPr/>
        <a:lstStyle/>
        <a:p>
          <a:endParaRPr lang="en-US" sz="1400"/>
        </a:p>
      </dgm:t>
    </dgm:pt>
    <dgm:pt modelId="{28293C55-29E0-42B0-8D2D-2BEA21558227}">
      <dgm:prSet phldrT="[Text]" custT="1"/>
      <dgm:spPr/>
      <dgm:t>
        <a:bodyPr/>
        <a:lstStyle/>
        <a:p>
          <a:r>
            <a:rPr lang="en-US" sz="2400" smtClean="0"/>
            <a:t>Nỗi sợ</a:t>
          </a:r>
          <a:endParaRPr lang="en-US" sz="2400"/>
        </a:p>
      </dgm:t>
    </dgm:pt>
    <dgm:pt modelId="{79F8619A-B855-45CE-8172-39E99F5B210B}" type="parTrans" cxnId="{F9D99A43-4DD4-40BE-9DB8-E73FBAE9351B}">
      <dgm:prSet/>
      <dgm:spPr/>
      <dgm:t>
        <a:bodyPr/>
        <a:lstStyle/>
        <a:p>
          <a:endParaRPr lang="en-US" sz="1400"/>
        </a:p>
      </dgm:t>
    </dgm:pt>
    <dgm:pt modelId="{81946F61-6F9A-4148-A693-EDF9B7FB50A3}" type="sibTrans" cxnId="{F9D99A43-4DD4-40BE-9DB8-E73FBAE9351B}">
      <dgm:prSet/>
      <dgm:spPr/>
      <dgm:t>
        <a:bodyPr/>
        <a:lstStyle/>
        <a:p>
          <a:endParaRPr lang="en-US" sz="1400"/>
        </a:p>
      </dgm:t>
    </dgm:pt>
    <dgm:pt modelId="{F035E5C1-A750-490C-B49C-71AB45C8BF88}">
      <dgm:prSet phldrT="[Text]" custT="1"/>
      <dgm:spPr/>
      <dgm:t>
        <a:bodyPr/>
        <a:lstStyle/>
        <a:p>
          <a:r>
            <a:rPr lang="en-US" sz="2400" smtClean="0"/>
            <a:t>Sợ Cô đơn</a:t>
          </a:r>
          <a:endParaRPr lang="en-US" sz="2400"/>
        </a:p>
      </dgm:t>
    </dgm:pt>
    <dgm:pt modelId="{D5A3F2F6-D976-4E23-A0D6-F15833C66768}" type="parTrans" cxnId="{005EA9CA-863E-43DE-9033-F8C81AE465E3}">
      <dgm:prSet/>
      <dgm:spPr/>
      <dgm:t>
        <a:bodyPr/>
        <a:lstStyle/>
        <a:p>
          <a:endParaRPr lang="en-US" sz="1400"/>
        </a:p>
      </dgm:t>
    </dgm:pt>
    <dgm:pt modelId="{4DF246B6-3FEC-48D0-9BE6-F3869A0EDEDE}" type="sibTrans" cxnId="{005EA9CA-863E-43DE-9033-F8C81AE465E3}">
      <dgm:prSet/>
      <dgm:spPr/>
      <dgm:t>
        <a:bodyPr/>
        <a:lstStyle/>
        <a:p>
          <a:endParaRPr lang="en-US" sz="1400"/>
        </a:p>
      </dgm:t>
    </dgm:pt>
    <dgm:pt modelId="{7344AAD4-E573-4C7A-94DA-806A596341F3}">
      <dgm:prSet phldrT="[Text]" custT="1"/>
      <dgm:spPr/>
      <dgm:t>
        <a:bodyPr/>
        <a:lstStyle/>
        <a:p>
          <a:r>
            <a:rPr lang="en-US" sz="2400" smtClean="0"/>
            <a:t>Vỏ bọc</a:t>
          </a:r>
          <a:endParaRPr lang="en-US" sz="2400"/>
        </a:p>
      </dgm:t>
    </dgm:pt>
    <dgm:pt modelId="{3C7F9B9F-5167-4E69-B989-BD774399A3F5}" type="parTrans" cxnId="{92BDAE19-9FCF-42D2-8FA4-0181E252DC2F}">
      <dgm:prSet/>
      <dgm:spPr/>
      <dgm:t>
        <a:bodyPr/>
        <a:lstStyle/>
        <a:p>
          <a:endParaRPr lang="en-US" sz="1400"/>
        </a:p>
      </dgm:t>
    </dgm:pt>
    <dgm:pt modelId="{FBD3E0FD-59AE-46A9-9A00-644332774CF5}" type="sibTrans" cxnId="{92BDAE19-9FCF-42D2-8FA4-0181E252DC2F}">
      <dgm:prSet/>
      <dgm:spPr/>
      <dgm:t>
        <a:bodyPr/>
        <a:lstStyle/>
        <a:p>
          <a:endParaRPr lang="en-US" sz="1400"/>
        </a:p>
      </dgm:t>
    </dgm:pt>
    <dgm:pt modelId="{9A4449DB-AE48-41A3-A655-DE08769DB060}">
      <dgm:prSet phldrT="[Text]" custT="1"/>
      <dgm:spPr/>
      <dgm:t>
        <a:bodyPr/>
        <a:lstStyle/>
        <a:p>
          <a:pPr algn="l"/>
          <a:r>
            <a:rPr lang="en-US" sz="2400" smtClean="0"/>
            <a:t>Lảng tránh</a:t>
          </a:r>
          <a:endParaRPr lang="en-US" sz="2400"/>
        </a:p>
      </dgm:t>
    </dgm:pt>
    <dgm:pt modelId="{2807C233-88A4-4700-9DB5-AF80085ED60A}" type="parTrans" cxnId="{BCC33E2A-F729-4747-99A4-ED413ADB7A62}">
      <dgm:prSet/>
      <dgm:spPr/>
      <dgm:t>
        <a:bodyPr/>
        <a:lstStyle/>
        <a:p>
          <a:endParaRPr lang="en-US" sz="1400"/>
        </a:p>
      </dgm:t>
    </dgm:pt>
    <dgm:pt modelId="{96E71ABF-92F4-45BE-939E-4D8C4536879A}" type="sibTrans" cxnId="{BCC33E2A-F729-4747-99A4-ED413ADB7A62}">
      <dgm:prSet/>
      <dgm:spPr/>
      <dgm:t>
        <a:bodyPr/>
        <a:lstStyle/>
        <a:p>
          <a:endParaRPr lang="en-US" sz="1400"/>
        </a:p>
      </dgm:t>
    </dgm:pt>
    <dgm:pt modelId="{01C0D67A-E44A-487A-928A-EBB95EE1973B}">
      <dgm:prSet phldrT="[Text]" custT="1"/>
      <dgm:spPr/>
      <dgm:t>
        <a:bodyPr/>
        <a:lstStyle/>
        <a:p>
          <a:pPr algn="l"/>
          <a:r>
            <a:rPr lang="en-US" sz="2400" smtClean="0"/>
            <a:t>Chiến đấu</a:t>
          </a:r>
          <a:endParaRPr lang="en-US" sz="2400"/>
        </a:p>
      </dgm:t>
    </dgm:pt>
    <dgm:pt modelId="{572533AD-52F7-47CE-92CE-F7010FC34B4E}" type="parTrans" cxnId="{6313636F-1426-44DE-A099-75B342D0700B}">
      <dgm:prSet/>
      <dgm:spPr/>
      <dgm:t>
        <a:bodyPr/>
        <a:lstStyle/>
        <a:p>
          <a:endParaRPr lang="en-US" sz="1400"/>
        </a:p>
      </dgm:t>
    </dgm:pt>
    <dgm:pt modelId="{91233DD9-C758-4E15-9235-2B9EEA162D54}" type="sibTrans" cxnId="{6313636F-1426-44DE-A099-75B342D0700B}">
      <dgm:prSet/>
      <dgm:spPr/>
      <dgm:t>
        <a:bodyPr/>
        <a:lstStyle/>
        <a:p>
          <a:endParaRPr lang="en-US" sz="1400"/>
        </a:p>
      </dgm:t>
    </dgm:pt>
    <dgm:pt modelId="{F5C2025F-E281-4BC5-9832-A76CF87FDCD0}">
      <dgm:prSet custT="1"/>
      <dgm:spPr/>
      <dgm:t>
        <a:bodyPr/>
        <a:lstStyle/>
        <a:p>
          <a:r>
            <a:rPr lang="en-US" sz="2400" smtClean="0"/>
            <a:t>Sợ Từ chối</a:t>
          </a:r>
        </a:p>
      </dgm:t>
    </dgm:pt>
    <dgm:pt modelId="{FC3CDBC8-198F-4F9F-A844-61C59DB674DC}" type="parTrans" cxnId="{3B0EF9A5-8FD4-4B09-A81E-D30888E7C9D0}">
      <dgm:prSet/>
      <dgm:spPr/>
      <dgm:t>
        <a:bodyPr/>
        <a:lstStyle/>
        <a:p>
          <a:endParaRPr lang="en-US" sz="1400"/>
        </a:p>
      </dgm:t>
    </dgm:pt>
    <dgm:pt modelId="{26DD7C6E-139C-4C3F-A981-C2CDD160E85A}" type="sibTrans" cxnId="{3B0EF9A5-8FD4-4B09-A81E-D30888E7C9D0}">
      <dgm:prSet/>
      <dgm:spPr/>
      <dgm:t>
        <a:bodyPr/>
        <a:lstStyle/>
        <a:p>
          <a:endParaRPr lang="en-US" sz="1400"/>
        </a:p>
      </dgm:t>
    </dgm:pt>
    <dgm:pt modelId="{68CFD659-E700-4D6E-9F7C-8D704F27F058}">
      <dgm:prSet custT="1"/>
      <dgm:spPr/>
      <dgm:t>
        <a:bodyPr/>
        <a:lstStyle/>
        <a:p>
          <a:r>
            <a:rPr lang="en-US" sz="2400" smtClean="0"/>
            <a:t>Sợ Thất bại</a:t>
          </a:r>
        </a:p>
      </dgm:t>
    </dgm:pt>
    <dgm:pt modelId="{83F2761E-F72A-4B8B-A072-9436DD304E6B}" type="parTrans" cxnId="{F49E7925-5AB6-4200-BB9E-CD4200E500EE}">
      <dgm:prSet/>
      <dgm:spPr/>
      <dgm:t>
        <a:bodyPr/>
        <a:lstStyle/>
        <a:p>
          <a:endParaRPr lang="en-US" sz="1400"/>
        </a:p>
      </dgm:t>
    </dgm:pt>
    <dgm:pt modelId="{65F5DBFF-BE13-4DA8-925F-1893A73E16F6}" type="sibTrans" cxnId="{F49E7925-5AB6-4200-BB9E-CD4200E500EE}">
      <dgm:prSet/>
      <dgm:spPr/>
      <dgm:t>
        <a:bodyPr/>
        <a:lstStyle/>
        <a:p>
          <a:endParaRPr lang="en-US" sz="1400"/>
        </a:p>
      </dgm:t>
    </dgm:pt>
    <dgm:pt modelId="{94A6EE75-7CC3-48E5-BB5D-15A3EA217822}">
      <dgm:prSet phldrT="[Text]" custT="1"/>
      <dgm:spPr/>
      <dgm:t>
        <a:bodyPr/>
        <a:lstStyle/>
        <a:p>
          <a:r>
            <a:rPr lang="en-US" sz="2400" smtClean="0"/>
            <a:t>Thất bại</a:t>
          </a:r>
          <a:endParaRPr lang="en-US" sz="2400"/>
        </a:p>
      </dgm:t>
    </dgm:pt>
    <dgm:pt modelId="{58DD19DB-ADC6-4160-B211-833B9FAE9741}" type="parTrans" cxnId="{F2D29BCD-D010-4F01-A4DA-F80D4C2BE5B9}">
      <dgm:prSet/>
      <dgm:spPr/>
      <dgm:t>
        <a:bodyPr/>
        <a:lstStyle/>
        <a:p>
          <a:endParaRPr lang="en-US" sz="1400"/>
        </a:p>
      </dgm:t>
    </dgm:pt>
    <dgm:pt modelId="{B0E37E3A-E7DA-47C5-800A-4DEEEDA9D71F}" type="sibTrans" cxnId="{F2D29BCD-D010-4F01-A4DA-F80D4C2BE5B9}">
      <dgm:prSet/>
      <dgm:spPr/>
      <dgm:t>
        <a:bodyPr/>
        <a:lstStyle/>
        <a:p>
          <a:endParaRPr lang="en-US" sz="1400"/>
        </a:p>
      </dgm:t>
    </dgm:pt>
    <dgm:pt modelId="{86F851DA-E446-439B-AD30-6B25AD154D72}">
      <dgm:prSet phldrT="[Text]" custT="1"/>
      <dgm:spPr/>
      <dgm:t>
        <a:bodyPr/>
        <a:lstStyle/>
        <a:p>
          <a:pPr algn="l"/>
          <a:r>
            <a:rPr lang="en-US" sz="1800" smtClean="0"/>
            <a:t>Suy nghĩ</a:t>
          </a:r>
          <a:endParaRPr lang="en-US" sz="1800"/>
        </a:p>
      </dgm:t>
    </dgm:pt>
    <dgm:pt modelId="{BE17E408-EBAA-4C02-A7AB-6C6AC29B9860}" type="parTrans" cxnId="{0BFE0CEA-078E-4F37-AA78-7666F911C8EF}">
      <dgm:prSet/>
      <dgm:spPr/>
      <dgm:t>
        <a:bodyPr/>
        <a:lstStyle/>
        <a:p>
          <a:endParaRPr lang="en-US" sz="1400"/>
        </a:p>
      </dgm:t>
    </dgm:pt>
    <dgm:pt modelId="{AE91437E-5CAD-4B11-B529-7BCEDE490A3C}" type="sibTrans" cxnId="{0BFE0CEA-078E-4F37-AA78-7666F911C8EF}">
      <dgm:prSet/>
      <dgm:spPr/>
      <dgm:t>
        <a:bodyPr/>
        <a:lstStyle/>
        <a:p>
          <a:endParaRPr lang="en-US" sz="1400"/>
        </a:p>
      </dgm:t>
    </dgm:pt>
    <dgm:pt modelId="{ABCE19CD-FD58-47C1-9C05-08F9496A9B42}">
      <dgm:prSet phldrT="[Text]" custT="1"/>
      <dgm:spPr/>
      <dgm:t>
        <a:bodyPr/>
        <a:lstStyle/>
        <a:p>
          <a:pPr algn="l"/>
          <a:r>
            <a:rPr lang="en-US" sz="1800" smtClean="0"/>
            <a:t>Vô cảm</a:t>
          </a:r>
          <a:endParaRPr lang="en-US" sz="1800"/>
        </a:p>
      </dgm:t>
    </dgm:pt>
    <dgm:pt modelId="{BE6F8D21-FE2C-4665-80EE-2E47AAB286A1}" type="parTrans" cxnId="{2B595093-DF2D-4AE6-8C1D-47DA7A0680C9}">
      <dgm:prSet/>
      <dgm:spPr/>
      <dgm:t>
        <a:bodyPr/>
        <a:lstStyle/>
        <a:p>
          <a:endParaRPr lang="en-US" sz="1400"/>
        </a:p>
      </dgm:t>
    </dgm:pt>
    <dgm:pt modelId="{041C0951-C1E7-4EE1-9C20-3845BAAC05DF}" type="sibTrans" cxnId="{2B595093-DF2D-4AE6-8C1D-47DA7A0680C9}">
      <dgm:prSet/>
      <dgm:spPr/>
      <dgm:t>
        <a:bodyPr/>
        <a:lstStyle/>
        <a:p>
          <a:endParaRPr lang="en-US" sz="1400"/>
        </a:p>
      </dgm:t>
    </dgm:pt>
    <dgm:pt modelId="{D6C953BD-EC33-4E6E-998F-3E8D8F7BCBFF}">
      <dgm:prSet phldrT="[Text]" custT="1"/>
      <dgm:spPr/>
      <dgm:t>
        <a:bodyPr/>
        <a:lstStyle/>
        <a:p>
          <a:pPr algn="l"/>
          <a:endParaRPr lang="en-US" sz="2400"/>
        </a:p>
      </dgm:t>
    </dgm:pt>
    <dgm:pt modelId="{ABAB98AE-9C88-43BC-982B-49B3EFBA3FF7}" type="parTrans" cxnId="{79E24714-1A11-4F87-ADAE-5D91C6F770C8}">
      <dgm:prSet/>
      <dgm:spPr/>
      <dgm:t>
        <a:bodyPr/>
        <a:lstStyle/>
        <a:p>
          <a:endParaRPr lang="en-US" sz="1400"/>
        </a:p>
      </dgm:t>
    </dgm:pt>
    <dgm:pt modelId="{552935E0-B8A8-4FDA-B91C-55FE7C12E10B}" type="sibTrans" cxnId="{79E24714-1A11-4F87-ADAE-5D91C6F770C8}">
      <dgm:prSet/>
      <dgm:spPr/>
      <dgm:t>
        <a:bodyPr/>
        <a:lstStyle/>
        <a:p>
          <a:endParaRPr lang="en-US" sz="1400"/>
        </a:p>
      </dgm:t>
    </dgm:pt>
    <dgm:pt modelId="{92083F48-38CA-4666-8525-4D6BC131BF0D}">
      <dgm:prSet phldrT="[Text]" custT="1"/>
      <dgm:spPr/>
      <dgm:t>
        <a:bodyPr/>
        <a:lstStyle/>
        <a:p>
          <a:endParaRPr lang="en-US" sz="2400"/>
        </a:p>
      </dgm:t>
    </dgm:pt>
    <dgm:pt modelId="{4E2BA462-0D97-4903-8627-E887F3D85F0F}" type="parTrans" cxnId="{3C676F69-6905-4666-AF89-8C0756CEC27B}">
      <dgm:prSet/>
      <dgm:spPr/>
      <dgm:t>
        <a:bodyPr/>
        <a:lstStyle/>
        <a:p>
          <a:endParaRPr lang="en-US" sz="1400"/>
        </a:p>
      </dgm:t>
    </dgm:pt>
    <dgm:pt modelId="{7477866D-289C-4371-AA54-060ABC5E07E3}" type="sibTrans" cxnId="{3C676F69-6905-4666-AF89-8C0756CEC27B}">
      <dgm:prSet/>
      <dgm:spPr/>
      <dgm:t>
        <a:bodyPr/>
        <a:lstStyle/>
        <a:p>
          <a:endParaRPr lang="en-US" sz="1400"/>
        </a:p>
      </dgm:t>
    </dgm:pt>
    <dgm:pt modelId="{CEDDFA71-803C-4A89-91A5-333A2CAD3F6B}">
      <dgm:prSet phldrT="[Text]" custT="1"/>
      <dgm:spPr/>
      <dgm:t>
        <a:bodyPr/>
        <a:lstStyle/>
        <a:p>
          <a:r>
            <a:rPr lang="en-US" sz="2400" smtClean="0"/>
            <a:t>Quan hệ cha mẹ</a:t>
          </a:r>
          <a:endParaRPr lang="en-US" sz="2400"/>
        </a:p>
      </dgm:t>
    </dgm:pt>
    <dgm:pt modelId="{B84765CF-A61A-4530-A36C-9CBE6BD3792D}" type="parTrans" cxnId="{61954B97-4E7B-4D3E-941B-0BD221EB7AB4}">
      <dgm:prSet/>
      <dgm:spPr/>
      <dgm:t>
        <a:bodyPr/>
        <a:lstStyle/>
        <a:p>
          <a:endParaRPr lang="en-US" sz="1400"/>
        </a:p>
      </dgm:t>
    </dgm:pt>
    <dgm:pt modelId="{FD9A9152-6F13-4653-A6FD-17EA1F6670A8}" type="sibTrans" cxnId="{61954B97-4E7B-4D3E-941B-0BD221EB7AB4}">
      <dgm:prSet/>
      <dgm:spPr/>
      <dgm:t>
        <a:bodyPr/>
        <a:lstStyle/>
        <a:p>
          <a:endParaRPr lang="en-US" sz="1400"/>
        </a:p>
      </dgm:t>
    </dgm:pt>
    <dgm:pt modelId="{AFAE241B-E693-4DEF-A1B9-72B62D5B0C73}">
      <dgm:prSet custT="1"/>
      <dgm:spPr/>
      <dgm:t>
        <a:bodyPr/>
        <a:lstStyle/>
        <a:p>
          <a:r>
            <a:rPr lang="en-US" sz="2400" smtClean="0"/>
            <a:t>Sợ không được công nhận</a:t>
          </a:r>
        </a:p>
      </dgm:t>
    </dgm:pt>
    <dgm:pt modelId="{F15066B0-5FC3-4C65-BAEA-CF72401DDD40}" type="parTrans" cxnId="{8B396C79-2B3B-401F-B60E-B8C487F97376}">
      <dgm:prSet/>
      <dgm:spPr/>
      <dgm:t>
        <a:bodyPr/>
        <a:lstStyle/>
        <a:p>
          <a:endParaRPr lang="en-US" sz="1600"/>
        </a:p>
      </dgm:t>
    </dgm:pt>
    <dgm:pt modelId="{90AC662A-B052-46CC-893E-43E86AF33C95}" type="sibTrans" cxnId="{8B396C79-2B3B-401F-B60E-B8C487F97376}">
      <dgm:prSet/>
      <dgm:spPr/>
      <dgm:t>
        <a:bodyPr/>
        <a:lstStyle/>
        <a:p>
          <a:endParaRPr lang="en-US" sz="1600"/>
        </a:p>
      </dgm:t>
    </dgm:pt>
    <dgm:pt modelId="{ADFE658D-197A-4DE7-BD78-F49120B5376A}">
      <dgm:prSet phldrT="[Text]" custT="1"/>
      <dgm:spPr/>
      <dgm:t>
        <a:bodyPr/>
        <a:lstStyle/>
        <a:p>
          <a:pPr algn="l"/>
          <a:r>
            <a:rPr lang="en-US" sz="1800" smtClean="0"/>
            <a:t>Trì hoãn</a:t>
          </a:r>
          <a:endParaRPr lang="en-US" sz="1800"/>
        </a:p>
      </dgm:t>
    </dgm:pt>
    <dgm:pt modelId="{1B84C53A-FD89-4FAD-AE01-BAC30DE9E963}" type="parTrans" cxnId="{B146C9FC-0A5E-4C91-AE1A-42E030D8F88A}">
      <dgm:prSet/>
      <dgm:spPr/>
      <dgm:t>
        <a:bodyPr/>
        <a:lstStyle/>
        <a:p>
          <a:endParaRPr lang="en-US" sz="1600"/>
        </a:p>
      </dgm:t>
    </dgm:pt>
    <dgm:pt modelId="{34E12F4A-1F22-4203-9087-819174582C32}" type="sibTrans" cxnId="{B146C9FC-0A5E-4C91-AE1A-42E030D8F88A}">
      <dgm:prSet/>
      <dgm:spPr/>
      <dgm:t>
        <a:bodyPr/>
        <a:lstStyle/>
        <a:p>
          <a:endParaRPr lang="en-US" sz="1600"/>
        </a:p>
      </dgm:t>
    </dgm:pt>
    <dgm:pt modelId="{FAA5F09F-6169-4613-9A35-6A57E537659F}" type="pres">
      <dgm:prSet presAssocID="{EAF4C014-4DF5-4666-B1EA-30A8ACCC9E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2B22F2-59D8-42C8-8AE1-3C88CCF3679F}" type="pres">
      <dgm:prSet presAssocID="{3FC81621-0997-4C7D-B21B-47363DE13A6C}" presName="composite" presStyleCnt="0"/>
      <dgm:spPr/>
    </dgm:pt>
    <dgm:pt modelId="{8FC8062F-838D-428A-94BE-8571F56A71B9}" type="pres">
      <dgm:prSet presAssocID="{3FC81621-0997-4C7D-B21B-47363DE13A6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78BE9-12FE-47F1-A0CE-0B0CACEB8B81}" type="pres">
      <dgm:prSet presAssocID="{3FC81621-0997-4C7D-B21B-47363DE13A6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9338D-C1F6-4BE5-8C23-F01BAC0270D8}" type="pres">
      <dgm:prSet presAssocID="{BE3846E4-B539-40BC-96E8-042782B96D85}" presName="space" presStyleCnt="0"/>
      <dgm:spPr/>
    </dgm:pt>
    <dgm:pt modelId="{AAE9E463-9C09-4985-9608-A3E45165FFFB}" type="pres">
      <dgm:prSet presAssocID="{28293C55-29E0-42B0-8D2D-2BEA21558227}" presName="composite" presStyleCnt="0"/>
      <dgm:spPr/>
    </dgm:pt>
    <dgm:pt modelId="{BB8CB6FE-D76B-410D-9F33-51505F2A94EE}" type="pres">
      <dgm:prSet presAssocID="{28293C55-29E0-42B0-8D2D-2BEA2155822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EC70B-ADF4-4749-B37C-5A2CED3E1AFB}" type="pres">
      <dgm:prSet presAssocID="{28293C55-29E0-42B0-8D2D-2BEA2155822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4655A-C3A5-4FF3-A2F7-936BC4740F4F}" type="pres">
      <dgm:prSet presAssocID="{81946F61-6F9A-4148-A693-EDF9B7FB50A3}" presName="space" presStyleCnt="0"/>
      <dgm:spPr/>
    </dgm:pt>
    <dgm:pt modelId="{F5AA2E9C-AE9A-4B4E-8977-0C926A82300B}" type="pres">
      <dgm:prSet presAssocID="{7344AAD4-E573-4C7A-94DA-806A596341F3}" presName="composite" presStyleCnt="0"/>
      <dgm:spPr/>
    </dgm:pt>
    <dgm:pt modelId="{2DB445CD-44D4-41CE-96AF-9A9D6A103B09}" type="pres">
      <dgm:prSet presAssocID="{7344AAD4-E573-4C7A-94DA-806A596341F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5076C-124A-40A3-BF16-9E44C0D3A947}" type="pres">
      <dgm:prSet presAssocID="{7344AAD4-E573-4C7A-94DA-806A596341F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396C79-2B3B-401F-B60E-B8C487F97376}" srcId="{28293C55-29E0-42B0-8D2D-2BEA21558227}" destId="{AFAE241B-E693-4DEF-A1B9-72B62D5B0C73}" srcOrd="3" destOrd="0" parTransId="{F15066B0-5FC3-4C65-BAEA-CF72401DDD40}" sibTransId="{90AC662A-B052-46CC-893E-43E86AF33C95}"/>
    <dgm:cxn modelId="{3C676F69-6905-4666-AF89-8C0756CEC27B}" srcId="{3FC81621-0997-4C7D-B21B-47363DE13A6C}" destId="{92083F48-38CA-4666-8525-4D6BC131BF0D}" srcOrd="3" destOrd="0" parTransId="{4E2BA462-0D97-4903-8627-E887F3D85F0F}" sibTransId="{7477866D-289C-4371-AA54-060ABC5E07E3}"/>
    <dgm:cxn modelId="{61954B97-4E7B-4D3E-941B-0BD221EB7AB4}" srcId="{3FC81621-0997-4C7D-B21B-47363DE13A6C}" destId="{CEDDFA71-803C-4A89-91A5-333A2CAD3F6B}" srcOrd="1" destOrd="0" parTransId="{B84765CF-A61A-4530-A36C-9CBE6BD3792D}" sibTransId="{FD9A9152-6F13-4653-A6FD-17EA1F6670A8}"/>
    <dgm:cxn modelId="{7576B8DF-C59E-492E-A9AB-E6ED0AA85E6E}" type="presOf" srcId="{7344AAD4-E573-4C7A-94DA-806A596341F3}" destId="{2DB445CD-44D4-41CE-96AF-9A9D6A103B09}" srcOrd="0" destOrd="0" presId="urn:microsoft.com/office/officeart/2005/8/layout/hList1"/>
    <dgm:cxn modelId="{2569FDE7-D187-4F6A-B20F-4ED9AA890F92}" type="presOf" srcId="{D6C953BD-EC33-4E6E-998F-3E8D8F7BCBFF}" destId="{7335076C-124A-40A3-BF16-9E44C0D3A947}" srcOrd="0" destOrd="4" presId="urn:microsoft.com/office/officeart/2005/8/layout/hList1"/>
    <dgm:cxn modelId="{8B12548C-BE59-49B5-94FD-5575B423E336}" type="presOf" srcId="{805C39BD-4D89-4FDC-9807-4D1C05A839EB}" destId="{5CC78BE9-12FE-47F1-A0CE-0B0CACEB8B81}" srcOrd="0" destOrd="0" presId="urn:microsoft.com/office/officeart/2005/8/layout/hList1"/>
    <dgm:cxn modelId="{005EA9CA-863E-43DE-9033-F8C81AE465E3}" srcId="{28293C55-29E0-42B0-8D2D-2BEA21558227}" destId="{F035E5C1-A750-490C-B49C-71AB45C8BF88}" srcOrd="0" destOrd="0" parTransId="{D5A3F2F6-D976-4E23-A0D6-F15833C66768}" sibTransId="{4DF246B6-3FEC-48D0-9BE6-F3869A0EDEDE}"/>
    <dgm:cxn modelId="{6313636F-1426-44DE-A099-75B342D0700B}" srcId="{7344AAD4-E573-4C7A-94DA-806A596341F3}" destId="{01C0D67A-E44A-487A-928A-EBB95EE1973B}" srcOrd="5" destOrd="0" parTransId="{572533AD-52F7-47CE-92CE-F7010FC34B4E}" sibTransId="{91233DD9-C758-4E15-9235-2B9EEA162D54}"/>
    <dgm:cxn modelId="{0BFE0CEA-078E-4F37-AA78-7666F911C8EF}" srcId="{7344AAD4-E573-4C7A-94DA-806A596341F3}" destId="{86F851DA-E446-439B-AD30-6B25AD154D72}" srcOrd="1" destOrd="0" parTransId="{BE17E408-EBAA-4C02-A7AB-6C6AC29B9860}" sibTransId="{AE91437E-5CAD-4B11-B529-7BCEDE490A3C}"/>
    <dgm:cxn modelId="{6A33EA3B-E3E4-43CB-B01F-580E792EB360}" type="presOf" srcId="{01C0D67A-E44A-487A-928A-EBB95EE1973B}" destId="{7335076C-124A-40A3-BF16-9E44C0D3A947}" srcOrd="0" destOrd="5" presId="urn:microsoft.com/office/officeart/2005/8/layout/hList1"/>
    <dgm:cxn modelId="{819B9D14-5CE1-4E2B-9072-E0C944E5BDC6}" type="presOf" srcId="{92083F48-38CA-4666-8525-4D6BC131BF0D}" destId="{5CC78BE9-12FE-47F1-A0CE-0B0CACEB8B81}" srcOrd="0" destOrd="3" presId="urn:microsoft.com/office/officeart/2005/8/layout/hList1"/>
    <dgm:cxn modelId="{F2D29BCD-D010-4F01-A4DA-F80D4C2BE5B9}" srcId="{3FC81621-0997-4C7D-B21B-47363DE13A6C}" destId="{94A6EE75-7CC3-48E5-BB5D-15A3EA217822}" srcOrd="2" destOrd="0" parTransId="{58DD19DB-ADC6-4160-B211-833B9FAE9741}" sibTransId="{B0E37E3A-E7DA-47C5-800A-4DEEEDA9D71F}"/>
    <dgm:cxn modelId="{AEE8756F-2DB3-4D0E-8F1B-9555B2C84B8A}" type="presOf" srcId="{EAF4C014-4DF5-4666-B1EA-30A8ACCC9E21}" destId="{FAA5F09F-6169-4613-9A35-6A57E537659F}" srcOrd="0" destOrd="0" presId="urn:microsoft.com/office/officeart/2005/8/layout/hList1"/>
    <dgm:cxn modelId="{B64CC438-A902-4BA5-9876-75E3869B7151}" type="presOf" srcId="{68CFD659-E700-4D6E-9F7C-8D704F27F058}" destId="{8ADEC70B-ADF4-4749-B37C-5A2CED3E1AFB}" srcOrd="0" destOrd="2" presId="urn:microsoft.com/office/officeart/2005/8/layout/hList1"/>
    <dgm:cxn modelId="{9111A296-5DDA-40BF-9102-655AFF871F0D}" type="presOf" srcId="{9A4449DB-AE48-41A3-A655-DE08769DB060}" destId="{7335076C-124A-40A3-BF16-9E44C0D3A947}" srcOrd="0" destOrd="0" presId="urn:microsoft.com/office/officeart/2005/8/layout/hList1"/>
    <dgm:cxn modelId="{5725EF48-FD6F-4BF4-9589-FB67ED20D7BB}" type="presOf" srcId="{94A6EE75-7CC3-48E5-BB5D-15A3EA217822}" destId="{5CC78BE9-12FE-47F1-A0CE-0B0CACEB8B81}" srcOrd="0" destOrd="2" presId="urn:microsoft.com/office/officeart/2005/8/layout/hList1"/>
    <dgm:cxn modelId="{2B595093-DF2D-4AE6-8C1D-47DA7A0680C9}" srcId="{7344AAD4-E573-4C7A-94DA-806A596341F3}" destId="{ABCE19CD-FD58-47C1-9C05-08F9496A9B42}" srcOrd="2" destOrd="0" parTransId="{BE6F8D21-FE2C-4665-80EE-2E47AAB286A1}" sibTransId="{041C0951-C1E7-4EE1-9C20-3845BAAC05DF}"/>
    <dgm:cxn modelId="{A84E18F5-2430-40E3-8273-8666E65EDE1C}" type="presOf" srcId="{3FC81621-0997-4C7D-B21B-47363DE13A6C}" destId="{8FC8062F-838D-428A-94BE-8571F56A71B9}" srcOrd="0" destOrd="0" presId="urn:microsoft.com/office/officeart/2005/8/layout/hList1"/>
    <dgm:cxn modelId="{6F933D78-92E5-471B-9FA9-E9C369F1F1D1}" srcId="{EAF4C014-4DF5-4666-B1EA-30A8ACCC9E21}" destId="{3FC81621-0997-4C7D-B21B-47363DE13A6C}" srcOrd="0" destOrd="0" parTransId="{8731C5A9-A56A-4915-8500-9E6826AB65F5}" sibTransId="{BE3846E4-B539-40BC-96E8-042782B96D85}"/>
    <dgm:cxn modelId="{2728BA65-3D7E-4CF0-8B7D-B59EF46440C0}" type="presOf" srcId="{F5C2025F-E281-4BC5-9832-A76CF87FDCD0}" destId="{8ADEC70B-ADF4-4749-B37C-5A2CED3E1AFB}" srcOrd="0" destOrd="1" presId="urn:microsoft.com/office/officeart/2005/8/layout/hList1"/>
    <dgm:cxn modelId="{79E24714-1A11-4F87-ADAE-5D91C6F770C8}" srcId="{7344AAD4-E573-4C7A-94DA-806A596341F3}" destId="{D6C953BD-EC33-4E6E-998F-3E8D8F7BCBFF}" srcOrd="4" destOrd="0" parTransId="{ABAB98AE-9C88-43BC-982B-49B3EFBA3FF7}" sibTransId="{552935E0-B8A8-4FDA-B91C-55FE7C12E10B}"/>
    <dgm:cxn modelId="{4EDD31D3-4AE6-4932-88FE-D71D64D514BB}" type="presOf" srcId="{ADFE658D-197A-4DE7-BD78-F49120B5376A}" destId="{7335076C-124A-40A3-BF16-9E44C0D3A947}" srcOrd="0" destOrd="3" presId="urn:microsoft.com/office/officeart/2005/8/layout/hList1"/>
    <dgm:cxn modelId="{AF676510-C8BE-4AFE-B526-914079822023}" type="presOf" srcId="{28293C55-29E0-42B0-8D2D-2BEA21558227}" destId="{BB8CB6FE-D76B-410D-9F33-51505F2A94EE}" srcOrd="0" destOrd="0" presId="urn:microsoft.com/office/officeart/2005/8/layout/hList1"/>
    <dgm:cxn modelId="{5508709A-E330-4CF2-9614-1706D835BA58}" type="presOf" srcId="{AFAE241B-E693-4DEF-A1B9-72B62D5B0C73}" destId="{8ADEC70B-ADF4-4749-B37C-5A2CED3E1AFB}" srcOrd="0" destOrd="3" presId="urn:microsoft.com/office/officeart/2005/8/layout/hList1"/>
    <dgm:cxn modelId="{F9D99A43-4DD4-40BE-9DB8-E73FBAE9351B}" srcId="{EAF4C014-4DF5-4666-B1EA-30A8ACCC9E21}" destId="{28293C55-29E0-42B0-8D2D-2BEA21558227}" srcOrd="1" destOrd="0" parTransId="{79F8619A-B855-45CE-8172-39E99F5B210B}" sibTransId="{81946F61-6F9A-4148-A693-EDF9B7FB50A3}"/>
    <dgm:cxn modelId="{F49E7925-5AB6-4200-BB9E-CD4200E500EE}" srcId="{28293C55-29E0-42B0-8D2D-2BEA21558227}" destId="{68CFD659-E700-4D6E-9F7C-8D704F27F058}" srcOrd="2" destOrd="0" parTransId="{83F2761E-F72A-4B8B-A072-9436DD304E6B}" sibTransId="{65F5DBFF-BE13-4DA8-925F-1893A73E16F6}"/>
    <dgm:cxn modelId="{52703BF0-6254-4CDB-A6E6-B937D958BF2F}" type="presOf" srcId="{ABCE19CD-FD58-47C1-9C05-08F9496A9B42}" destId="{7335076C-124A-40A3-BF16-9E44C0D3A947}" srcOrd="0" destOrd="2" presId="urn:microsoft.com/office/officeart/2005/8/layout/hList1"/>
    <dgm:cxn modelId="{5FDBD3E2-5F73-4C74-BD10-44D06299F1DA}" srcId="{3FC81621-0997-4C7D-B21B-47363DE13A6C}" destId="{805C39BD-4D89-4FDC-9807-4D1C05A839EB}" srcOrd="0" destOrd="0" parTransId="{FC71A205-8144-468A-B640-706880A17447}" sibTransId="{9EF8A94D-8C08-4C59-AED5-3E3F401E0A5B}"/>
    <dgm:cxn modelId="{B146C9FC-0A5E-4C91-AE1A-42E030D8F88A}" srcId="{7344AAD4-E573-4C7A-94DA-806A596341F3}" destId="{ADFE658D-197A-4DE7-BD78-F49120B5376A}" srcOrd="3" destOrd="0" parTransId="{1B84C53A-FD89-4FAD-AE01-BAC30DE9E963}" sibTransId="{34E12F4A-1F22-4203-9087-819174582C32}"/>
    <dgm:cxn modelId="{89676020-C3D9-4A12-A2EF-70D9FC631F64}" type="presOf" srcId="{CEDDFA71-803C-4A89-91A5-333A2CAD3F6B}" destId="{5CC78BE9-12FE-47F1-A0CE-0B0CACEB8B81}" srcOrd="0" destOrd="1" presId="urn:microsoft.com/office/officeart/2005/8/layout/hList1"/>
    <dgm:cxn modelId="{3B0EF9A5-8FD4-4B09-A81E-D30888E7C9D0}" srcId="{28293C55-29E0-42B0-8D2D-2BEA21558227}" destId="{F5C2025F-E281-4BC5-9832-A76CF87FDCD0}" srcOrd="1" destOrd="0" parTransId="{FC3CDBC8-198F-4F9F-A844-61C59DB674DC}" sibTransId="{26DD7C6E-139C-4C3F-A981-C2CDD160E85A}"/>
    <dgm:cxn modelId="{BFF758E1-1693-472D-AC67-0DD49C8D21C7}" type="presOf" srcId="{F035E5C1-A750-490C-B49C-71AB45C8BF88}" destId="{8ADEC70B-ADF4-4749-B37C-5A2CED3E1AFB}" srcOrd="0" destOrd="0" presId="urn:microsoft.com/office/officeart/2005/8/layout/hList1"/>
    <dgm:cxn modelId="{BCC33E2A-F729-4747-99A4-ED413ADB7A62}" srcId="{7344AAD4-E573-4C7A-94DA-806A596341F3}" destId="{9A4449DB-AE48-41A3-A655-DE08769DB060}" srcOrd="0" destOrd="0" parTransId="{2807C233-88A4-4700-9DB5-AF80085ED60A}" sibTransId="{96E71ABF-92F4-45BE-939E-4D8C4536879A}"/>
    <dgm:cxn modelId="{92BDAE19-9FCF-42D2-8FA4-0181E252DC2F}" srcId="{EAF4C014-4DF5-4666-B1EA-30A8ACCC9E21}" destId="{7344AAD4-E573-4C7A-94DA-806A596341F3}" srcOrd="2" destOrd="0" parTransId="{3C7F9B9F-5167-4E69-B989-BD774399A3F5}" sibTransId="{FBD3E0FD-59AE-46A9-9A00-644332774CF5}"/>
    <dgm:cxn modelId="{F2C966D7-3972-4B33-896F-4FA9A87ED930}" type="presOf" srcId="{86F851DA-E446-439B-AD30-6B25AD154D72}" destId="{7335076C-124A-40A3-BF16-9E44C0D3A947}" srcOrd="0" destOrd="1" presId="urn:microsoft.com/office/officeart/2005/8/layout/hList1"/>
    <dgm:cxn modelId="{92ACD205-9978-4BDA-8906-C50A5D5AEB79}" type="presParOf" srcId="{FAA5F09F-6169-4613-9A35-6A57E537659F}" destId="{102B22F2-59D8-42C8-8AE1-3C88CCF3679F}" srcOrd="0" destOrd="0" presId="urn:microsoft.com/office/officeart/2005/8/layout/hList1"/>
    <dgm:cxn modelId="{D609B1A9-16E4-4AE4-B760-7E71D29AF457}" type="presParOf" srcId="{102B22F2-59D8-42C8-8AE1-3C88CCF3679F}" destId="{8FC8062F-838D-428A-94BE-8571F56A71B9}" srcOrd="0" destOrd="0" presId="urn:microsoft.com/office/officeart/2005/8/layout/hList1"/>
    <dgm:cxn modelId="{51CF1B34-803D-40AB-AEB5-32E20D4FBAD3}" type="presParOf" srcId="{102B22F2-59D8-42C8-8AE1-3C88CCF3679F}" destId="{5CC78BE9-12FE-47F1-A0CE-0B0CACEB8B81}" srcOrd="1" destOrd="0" presId="urn:microsoft.com/office/officeart/2005/8/layout/hList1"/>
    <dgm:cxn modelId="{7ADBFB56-D17D-4218-B27B-4FF3834293B8}" type="presParOf" srcId="{FAA5F09F-6169-4613-9A35-6A57E537659F}" destId="{7969338D-C1F6-4BE5-8C23-F01BAC0270D8}" srcOrd="1" destOrd="0" presId="urn:microsoft.com/office/officeart/2005/8/layout/hList1"/>
    <dgm:cxn modelId="{E286F247-53D1-4485-AA4A-173BD5DC8332}" type="presParOf" srcId="{FAA5F09F-6169-4613-9A35-6A57E537659F}" destId="{AAE9E463-9C09-4985-9608-A3E45165FFFB}" srcOrd="2" destOrd="0" presId="urn:microsoft.com/office/officeart/2005/8/layout/hList1"/>
    <dgm:cxn modelId="{DCBE9139-548D-45FF-93B3-783E71D54A32}" type="presParOf" srcId="{AAE9E463-9C09-4985-9608-A3E45165FFFB}" destId="{BB8CB6FE-D76B-410D-9F33-51505F2A94EE}" srcOrd="0" destOrd="0" presId="urn:microsoft.com/office/officeart/2005/8/layout/hList1"/>
    <dgm:cxn modelId="{121879DD-C8FF-4BFD-8807-9A856B72BE52}" type="presParOf" srcId="{AAE9E463-9C09-4985-9608-A3E45165FFFB}" destId="{8ADEC70B-ADF4-4749-B37C-5A2CED3E1AFB}" srcOrd="1" destOrd="0" presId="urn:microsoft.com/office/officeart/2005/8/layout/hList1"/>
    <dgm:cxn modelId="{EE293E92-3447-4C49-8B19-5C054E986FC7}" type="presParOf" srcId="{FAA5F09F-6169-4613-9A35-6A57E537659F}" destId="{4D94655A-C3A5-4FF3-A2F7-936BC4740F4F}" srcOrd="3" destOrd="0" presId="urn:microsoft.com/office/officeart/2005/8/layout/hList1"/>
    <dgm:cxn modelId="{593B0D06-C57A-4F84-95EA-49123927562B}" type="presParOf" srcId="{FAA5F09F-6169-4613-9A35-6A57E537659F}" destId="{F5AA2E9C-AE9A-4B4E-8977-0C926A82300B}" srcOrd="4" destOrd="0" presId="urn:microsoft.com/office/officeart/2005/8/layout/hList1"/>
    <dgm:cxn modelId="{7FE7B48B-E92A-4060-B752-9BD6E39565E8}" type="presParOf" srcId="{F5AA2E9C-AE9A-4B4E-8977-0C926A82300B}" destId="{2DB445CD-44D4-41CE-96AF-9A9D6A103B09}" srcOrd="0" destOrd="0" presId="urn:microsoft.com/office/officeart/2005/8/layout/hList1"/>
    <dgm:cxn modelId="{FAD58601-5A8A-46CE-99D4-B148752F84EE}" type="presParOf" srcId="{F5AA2E9C-AE9A-4B4E-8977-0C926A82300B}" destId="{7335076C-124A-40A3-BF16-9E44C0D3A94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A5215-8A1C-44DC-B9A8-C12C7F043B4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2C18C1-8D29-41BC-A866-9BB220862817}">
      <dgm:prSet phldrT="[Text]" custT="1"/>
      <dgm:spPr/>
      <dgm:t>
        <a:bodyPr/>
        <a:lstStyle/>
        <a:p>
          <a:r>
            <a:rPr lang="en-US" sz="2600" smtClean="0"/>
            <a:t>Có tiền</a:t>
          </a:r>
          <a:endParaRPr lang="en-US" sz="2600"/>
        </a:p>
      </dgm:t>
    </dgm:pt>
    <dgm:pt modelId="{A65D3AC5-027F-453E-B028-EE38EA940595}" type="parTrans" cxnId="{A71432FF-BE54-4A75-80B5-70B20F3344F8}">
      <dgm:prSet/>
      <dgm:spPr/>
      <dgm:t>
        <a:bodyPr/>
        <a:lstStyle/>
        <a:p>
          <a:endParaRPr lang="en-US"/>
        </a:p>
      </dgm:t>
    </dgm:pt>
    <dgm:pt modelId="{992495AE-ECD4-489F-A996-784A5CFEC3CF}" type="sibTrans" cxnId="{A71432FF-BE54-4A75-80B5-70B20F3344F8}">
      <dgm:prSet/>
      <dgm:spPr/>
      <dgm:t>
        <a:bodyPr/>
        <a:lstStyle/>
        <a:p>
          <a:endParaRPr lang="en-US"/>
        </a:p>
      </dgm:t>
    </dgm:pt>
    <dgm:pt modelId="{826D53D3-49C0-4DE2-AEE1-4B19D1D675B9}">
      <dgm:prSet phldrT="[Text]" custT="1"/>
      <dgm:spPr/>
      <dgm:t>
        <a:bodyPr/>
        <a:lstStyle/>
        <a:p>
          <a:r>
            <a:rPr lang="en-US" sz="2600" smtClean="0"/>
            <a:t>Vẫn khổ</a:t>
          </a:r>
          <a:endParaRPr lang="en-US" sz="2600"/>
        </a:p>
      </dgm:t>
    </dgm:pt>
    <dgm:pt modelId="{E8D3F65F-8771-424E-BB3E-F4090F24B71D}" type="parTrans" cxnId="{EFAF9128-BCD2-4287-A306-8E83397BDD0F}">
      <dgm:prSet/>
      <dgm:spPr/>
      <dgm:t>
        <a:bodyPr/>
        <a:lstStyle/>
        <a:p>
          <a:endParaRPr lang="en-US"/>
        </a:p>
      </dgm:t>
    </dgm:pt>
    <dgm:pt modelId="{B9BB9E34-8870-436C-BA28-B12DF2CD14D2}" type="sibTrans" cxnId="{EFAF9128-BCD2-4287-A306-8E83397BDD0F}">
      <dgm:prSet/>
      <dgm:spPr/>
      <dgm:t>
        <a:bodyPr/>
        <a:lstStyle/>
        <a:p>
          <a:endParaRPr lang="en-US"/>
        </a:p>
      </dgm:t>
    </dgm:pt>
    <dgm:pt modelId="{929540B5-BD4D-44DA-A2B8-5FA035D03329}">
      <dgm:prSet phldrT="[Text]" custT="1"/>
      <dgm:spPr/>
      <dgm:t>
        <a:bodyPr/>
        <a:lstStyle/>
        <a:p>
          <a:r>
            <a:rPr lang="en-US" sz="2400" smtClean="0"/>
            <a:t>Hy vọng Nhiều tiền hơn</a:t>
          </a:r>
          <a:endParaRPr lang="en-US" sz="2400"/>
        </a:p>
      </dgm:t>
    </dgm:pt>
    <dgm:pt modelId="{FA9726F6-5383-47DE-8876-64B3D2516CE0}" type="parTrans" cxnId="{CB5212D2-79E7-4C3E-8386-56F8A91B91C1}">
      <dgm:prSet/>
      <dgm:spPr/>
      <dgm:t>
        <a:bodyPr/>
        <a:lstStyle/>
        <a:p>
          <a:endParaRPr lang="en-US"/>
        </a:p>
      </dgm:t>
    </dgm:pt>
    <dgm:pt modelId="{39F4E22F-3F0F-4E82-ADB7-59CD1379B20C}" type="sibTrans" cxnId="{CB5212D2-79E7-4C3E-8386-56F8A91B91C1}">
      <dgm:prSet/>
      <dgm:spPr/>
      <dgm:t>
        <a:bodyPr/>
        <a:lstStyle/>
        <a:p>
          <a:endParaRPr lang="en-US"/>
        </a:p>
      </dgm:t>
    </dgm:pt>
    <dgm:pt modelId="{95D4692F-E4B8-4DF7-B358-9CA083BC89A3}">
      <dgm:prSet phldrT="[Text]" custT="1"/>
      <dgm:spPr/>
      <dgm:t>
        <a:bodyPr/>
        <a:lstStyle/>
        <a:p>
          <a:r>
            <a:rPr lang="en-US" sz="2400" smtClean="0"/>
            <a:t>Kiếm tiền</a:t>
          </a:r>
          <a:endParaRPr lang="en-US" sz="2400"/>
        </a:p>
      </dgm:t>
    </dgm:pt>
    <dgm:pt modelId="{FC99F772-9AA4-488F-9142-87F9BC32C28D}" type="parTrans" cxnId="{9E8A5DE3-241D-4E83-8A01-C8DB7F40F027}">
      <dgm:prSet/>
      <dgm:spPr/>
      <dgm:t>
        <a:bodyPr/>
        <a:lstStyle/>
        <a:p>
          <a:endParaRPr lang="en-US"/>
        </a:p>
      </dgm:t>
    </dgm:pt>
    <dgm:pt modelId="{13831576-AE7A-4C7C-B708-2E58F1154601}" type="sibTrans" cxnId="{9E8A5DE3-241D-4E83-8A01-C8DB7F40F027}">
      <dgm:prSet/>
      <dgm:spPr/>
      <dgm:t>
        <a:bodyPr/>
        <a:lstStyle/>
        <a:p>
          <a:endParaRPr lang="en-US"/>
        </a:p>
      </dgm:t>
    </dgm:pt>
    <dgm:pt modelId="{55E88815-F49D-4B23-A196-B5606BD73FF7}" type="pres">
      <dgm:prSet presAssocID="{712A5215-8A1C-44DC-B9A8-C12C7F043B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F49487-35B0-4DD5-9005-68405082256E}" type="pres">
      <dgm:prSet presAssocID="{B72C18C1-8D29-41BC-A866-9BB220862817}" presName="dummy" presStyleCnt="0"/>
      <dgm:spPr/>
    </dgm:pt>
    <dgm:pt modelId="{4B2757F4-7151-49D5-AFF4-B4B6D09789D8}" type="pres">
      <dgm:prSet presAssocID="{B72C18C1-8D29-41BC-A866-9BB220862817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3779E-6FD5-422A-8649-D17C42790D9D}" type="pres">
      <dgm:prSet presAssocID="{992495AE-ECD4-489F-A996-784A5CFEC3CF}" presName="sibTrans" presStyleLbl="node1" presStyleIdx="0" presStyleCnt="4"/>
      <dgm:spPr/>
      <dgm:t>
        <a:bodyPr/>
        <a:lstStyle/>
        <a:p>
          <a:endParaRPr lang="en-US"/>
        </a:p>
      </dgm:t>
    </dgm:pt>
    <dgm:pt modelId="{2750ACD3-26F8-4CC4-85BC-EA05A1A43347}" type="pres">
      <dgm:prSet presAssocID="{826D53D3-49C0-4DE2-AEE1-4B19D1D675B9}" presName="dummy" presStyleCnt="0"/>
      <dgm:spPr/>
    </dgm:pt>
    <dgm:pt modelId="{9C388173-8920-427D-A521-66DED0B63EAD}" type="pres">
      <dgm:prSet presAssocID="{826D53D3-49C0-4DE2-AEE1-4B19D1D675B9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DEA74-E6B1-458E-AC2B-593677759281}" type="pres">
      <dgm:prSet presAssocID="{B9BB9E34-8870-436C-BA28-B12DF2CD14D2}" presName="sibTrans" presStyleLbl="node1" presStyleIdx="1" presStyleCnt="4"/>
      <dgm:spPr/>
      <dgm:t>
        <a:bodyPr/>
        <a:lstStyle/>
        <a:p>
          <a:endParaRPr lang="en-US"/>
        </a:p>
      </dgm:t>
    </dgm:pt>
    <dgm:pt modelId="{DEDD239C-57E1-4C8C-A585-83F8FC99FC83}" type="pres">
      <dgm:prSet presAssocID="{929540B5-BD4D-44DA-A2B8-5FA035D03329}" presName="dummy" presStyleCnt="0"/>
      <dgm:spPr/>
    </dgm:pt>
    <dgm:pt modelId="{E5D5AE44-DD95-45E2-9A77-57B4D01D6986}" type="pres">
      <dgm:prSet presAssocID="{929540B5-BD4D-44DA-A2B8-5FA035D03329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292D1-760E-4BA6-8072-8531C268C4B1}" type="pres">
      <dgm:prSet presAssocID="{39F4E22F-3F0F-4E82-ADB7-59CD1379B20C}" presName="sibTrans" presStyleLbl="node1" presStyleIdx="2" presStyleCnt="4"/>
      <dgm:spPr/>
      <dgm:t>
        <a:bodyPr/>
        <a:lstStyle/>
        <a:p>
          <a:endParaRPr lang="en-US"/>
        </a:p>
      </dgm:t>
    </dgm:pt>
    <dgm:pt modelId="{A93F0DA5-54AE-4669-8A79-25E10BA91540}" type="pres">
      <dgm:prSet presAssocID="{95D4692F-E4B8-4DF7-B358-9CA083BC89A3}" presName="dummy" presStyleCnt="0"/>
      <dgm:spPr/>
    </dgm:pt>
    <dgm:pt modelId="{F2F674E3-59EE-415E-8389-569DACCBF0EB}" type="pres">
      <dgm:prSet presAssocID="{95D4692F-E4B8-4DF7-B358-9CA083BC89A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5270A-E6BC-4C6D-9DAD-BD11A7AC46E6}" type="pres">
      <dgm:prSet presAssocID="{13831576-AE7A-4C7C-B708-2E58F1154601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EFAF9128-BCD2-4287-A306-8E83397BDD0F}" srcId="{712A5215-8A1C-44DC-B9A8-C12C7F043B4F}" destId="{826D53D3-49C0-4DE2-AEE1-4B19D1D675B9}" srcOrd="1" destOrd="0" parTransId="{E8D3F65F-8771-424E-BB3E-F4090F24B71D}" sibTransId="{B9BB9E34-8870-436C-BA28-B12DF2CD14D2}"/>
    <dgm:cxn modelId="{6A4B3AED-F296-4E12-AF2F-F7914BC80E6D}" type="presOf" srcId="{B9BB9E34-8870-436C-BA28-B12DF2CD14D2}" destId="{963DEA74-E6B1-458E-AC2B-593677759281}" srcOrd="0" destOrd="0" presId="urn:microsoft.com/office/officeart/2005/8/layout/cycle1"/>
    <dgm:cxn modelId="{E60E3182-AFA5-40EC-BFEA-E2293127C432}" type="presOf" srcId="{929540B5-BD4D-44DA-A2B8-5FA035D03329}" destId="{E5D5AE44-DD95-45E2-9A77-57B4D01D6986}" srcOrd="0" destOrd="0" presId="urn:microsoft.com/office/officeart/2005/8/layout/cycle1"/>
    <dgm:cxn modelId="{1ACCB294-24D2-4465-80D6-38EA1BCCCBD8}" type="presOf" srcId="{39F4E22F-3F0F-4E82-ADB7-59CD1379B20C}" destId="{F2F292D1-760E-4BA6-8072-8531C268C4B1}" srcOrd="0" destOrd="0" presId="urn:microsoft.com/office/officeart/2005/8/layout/cycle1"/>
    <dgm:cxn modelId="{A71432FF-BE54-4A75-80B5-70B20F3344F8}" srcId="{712A5215-8A1C-44DC-B9A8-C12C7F043B4F}" destId="{B72C18C1-8D29-41BC-A866-9BB220862817}" srcOrd="0" destOrd="0" parTransId="{A65D3AC5-027F-453E-B028-EE38EA940595}" sibTransId="{992495AE-ECD4-489F-A996-784A5CFEC3CF}"/>
    <dgm:cxn modelId="{9E8A5DE3-241D-4E83-8A01-C8DB7F40F027}" srcId="{712A5215-8A1C-44DC-B9A8-C12C7F043B4F}" destId="{95D4692F-E4B8-4DF7-B358-9CA083BC89A3}" srcOrd="3" destOrd="0" parTransId="{FC99F772-9AA4-488F-9142-87F9BC32C28D}" sibTransId="{13831576-AE7A-4C7C-B708-2E58F1154601}"/>
    <dgm:cxn modelId="{EFF59226-FC33-44B0-988E-F05181DEF6CD}" type="presOf" srcId="{B72C18C1-8D29-41BC-A866-9BB220862817}" destId="{4B2757F4-7151-49D5-AFF4-B4B6D09789D8}" srcOrd="0" destOrd="0" presId="urn:microsoft.com/office/officeart/2005/8/layout/cycle1"/>
    <dgm:cxn modelId="{550B51AE-425A-4E57-BA88-D7D23E93D2CB}" type="presOf" srcId="{13831576-AE7A-4C7C-B708-2E58F1154601}" destId="{95F5270A-E6BC-4C6D-9DAD-BD11A7AC46E6}" srcOrd="0" destOrd="0" presId="urn:microsoft.com/office/officeart/2005/8/layout/cycle1"/>
    <dgm:cxn modelId="{F8D0FC2C-DD90-4F03-8E40-D95A085450C7}" type="presOf" srcId="{992495AE-ECD4-489F-A996-784A5CFEC3CF}" destId="{39F3779E-6FD5-422A-8649-D17C42790D9D}" srcOrd="0" destOrd="0" presId="urn:microsoft.com/office/officeart/2005/8/layout/cycle1"/>
    <dgm:cxn modelId="{E51E688E-B9B6-47B1-A424-4E2A3C9D520D}" type="presOf" srcId="{826D53D3-49C0-4DE2-AEE1-4B19D1D675B9}" destId="{9C388173-8920-427D-A521-66DED0B63EAD}" srcOrd="0" destOrd="0" presId="urn:microsoft.com/office/officeart/2005/8/layout/cycle1"/>
    <dgm:cxn modelId="{2EAE4790-A5D8-46D0-8366-4F3786624CE6}" type="presOf" srcId="{712A5215-8A1C-44DC-B9A8-C12C7F043B4F}" destId="{55E88815-F49D-4B23-A196-B5606BD73FF7}" srcOrd="0" destOrd="0" presId="urn:microsoft.com/office/officeart/2005/8/layout/cycle1"/>
    <dgm:cxn modelId="{6296E470-464F-4E63-B1F6-306E8ABBF450}" type="presOf" srcId="{95D4692F-E4B8-4DF7-B358-9CA083BC89A3}" destId="{F2F674E3-59EE-415E-8389-569DACCBF0EB}" srcOrd="0" destOrd="0" presId="urn:microsoft.com/office/officeart/2005/8/layout/cycle1"/>
    <dgm:cxn modelId="{CB5212D2-79E7-4C3E-8386-56F8A91B91C1}" srcId="{712A5215-8A1C-44DC-B9A8-C12C7F043B4F}" destId="{929540B5-BD4D-44DA-A2B8-5FA035D03329}" srcOrd="2" destOrd="0" parTransId="{FA9726F6-5383-47DE-8876-64B3D2516CE0}" sibTransId="{39F4E22F-3F0F-4E82-ADB7-59CD1379B20C}"/>
    <dgm:cxn modelId="{26934439-A9F7-47C5-B7E3-CC4A4A61536B}" type="presParOf" srcId="{55E88815-F49D-4B23-A196-B5606BD73FF7}" destId="{0CF49487-35B0-4DD5-9005-68405082256E}" srcOrd="0" destOrd="0" presId="urn:microsoft.com/office/officeart/2005/8/layout/cycle1"/>
    <dgm:cxn modelId="{F4D67B4F-CB0E-4050-8A92-D34631EC63FC}" type="presParOf" srcId="{55E88815-F49D-4B23-A196-B5606BD73FF7}" destId="{4B2757F4-7151-49D5-AFF4-B4B6D09789D8}" srcOrd="1" destOrd="0" presId="urn:microsoft.com/office/officeart/2005/8/layout/cycle1"/>
    <dgm:cxn modelId="{3955E174-ADBC-430A-B5EA-9BFD5CB12A7E}" type="presParOf" srcId="{55E88815-F49D-4B23-A196-B5606BD73FF7}" destId="{39F3779E-6FD5-422A-8649-D17C42790D9D}" srcOrd="2" destOrd="0" presId="urn:microsoft.com/office/officeart/2005/8/layout/cycle1"/>
    <dgm:cxn modelId="{4E0A7535-963C-4772-B46B-4785E7D3F3AD}" type="presParOf" srcId="{55E88815-F49D-4B23-A196-B5606BD73FF7}" destId="{2750ACD3-26F8-4CC4-85BC-EA05A1A43347}" srcOrd="3" destOrd="0" presId="urn:microsoft.com/office/officeart/2005/8/layout/cycle1"/>
    <dgm:cxn modelId="{D2E39CD0-8AE2-4834-8043-F597E242CC1D}" type="presParOf" srcId="{55E88815-F49D-4B23-A196-B5606BD73FF7}" destId="{9C388173-8920-427D-A521-66DED0B63EAD}" srcOrd="4" destOrd="0" presId="urn:microsoft.com/office/officeart/2005/8/layout/cycle1"/>
    <dgm:cxn modelId="{929176D4-F3B9-4CC1-9D1D-8FA429FDD4F9}" type="presParOf" srcId="{55E88815-F49D-4B23-A196-B5606BD73FF7}" destId="{963DEA74-E6B1-458E-AC2B-593677759281}" srcOrd="5" destOrd="0" presId="urn:microsoft.com/office/officeart/2005/8/layout/cycle1"/>
    <dgm:cxn modelId="{9BCB60D7-3A1F-4708-9F39-29564650B161}" type="presParOf" srcId="{55E88815-F49D-4B23-A196-B5606BD73FF7}" destId="{DEDD239C-57E1-4C8C-A585-83F8FC99FC83}" srcOrd="6" destOrd="0" presId="urn:microsoft.com/office/officeart/2005/8/layout/cycle1"/>
    <dgm:cxn modelId="{33962FD1-E060-495B-8E73-0BD270EB27DE}" type="presParOf" srcId="{55E88815-F49D-4B23-A196-B5606BD73FF7}" destId="{E5D5AE44-DD95-45E2-9A77-57B4D01D6986}" srcOrd="7" destOrd="0" presId="urn:microsoft.com/office/officeart/2005/8/layout/cycle1"/>
    <dgm:cxn modelId="{4DB25238-14B5-477C-9338-25E6C7F24950}" type="presParOf" srcId="{55E88815-F49D-4B23-A196-B5606BD73FF7}" destId="{F2F292D1-760E-4BA6-8072-8531C268C4B1}" srcOrd="8" destOrd="0" presId="urn:microsoft.com/office/officeart/2005/8/layout/cycle1"/>
    <dgm:cxn modelId="{4875DF54-E188-4B60-AD24-8DF4ED57EA7A}" type="presParOf" srcId="{55E88815-F49D-4B23-A196-B5606BD73FF7}" destId="{A93F0DA5-54AE-4669-8A79-25E10BA91540}" srcOrd="9" destOrd="0" presId="urn:microsoft.com/office/officeart/2005/8/layout/cycle1"/>
    <dgm:cxn modelId="{E5B630EC-C232-4BA2-B221-AFB9BEC9AC79}" type="presParOf" srcId="{55E88815-F49D-4B23-A196-B5606BD73FF7}" destId="{F2F674E3-59EE-415E-8389-569DACCBF0EB}" srcOrd="10" destOrd="0" presId="urn:microsoft.com/office/officeart/2005/8/layout/cycle1"/>
    <dgm:cxn modelId="{08C99AFE-5FB2-463F-9A9E-EA627D213179}" type="presParOf" srcId="{55E88815-F49D-4B23-A196-B5606BD73FF7}" destId="{95F5270A-E6BC-4C6D-9DAD-BD11A7AC46E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D7398-F28D-4FA4-8AEF-83ACC8519CFC}" type="doc">
      <dgm:prSet loTypeId="urn:microsoft.com/office/officeart/2005/8/layout/cycle1" loCatId="cycl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AE35863-C9D8-4D05-A05E-460F75551B1E}">
      <dgm:prSet phldrT="[Text]" custT="1"/>
      <dgm:spPr/>
      <dgm:t>
        <a:bodyPr/>
        <a:lstStyle/>
        <a:p>
          <a:r>
            <a:rPr lang="en-US" sz="3600">
              <a:solidFill>
                <a:srgbClr val="8E62AA"/>
              </a:solidFill>
            </a:rPr>
            <a:t>Tham</a:t>
          </a:r>
        </a:p>
      </dgm:t>
    </dgm:pt>
    <dgm:pt modelId="{729B8DDF-0C07-4DCE-AEC6-881BD162AA59}" type="parTrans" cxnId="{4DE7DC7D-FB47-472C-8D06-B90C9984759E}">
      <dgm:prSet/>
      <dgm:spPr/>
      <dgm:t>
        <a:bodyPr/>
        <a:lstStyle/>
        <a:p>
          <a:endParaRPr lang="en-US" sz="1100"/>
        </a:p>
      </dgm:t>
    </dgm:pt>
    <dgm:pt modelId="{66900F5F-E70A-432C-87B0-515563DBED4C}" type="sibTrans" cxnId="{4DE7DC7D-FB47-472C-8D06-B90C9984759E}">
      <dgm:prSet/>
      <dgm:spPr/>
      <dgm:t>
        <a:bodyPr/>
        <a:lstStyle/>
        <a:p>
          <a:endParaRPr lang="en-US" sz="1100"/>
        </a:p>
      </dgm:t>
    </dgm:pt>
    <dgm:pt modelId="{2DF7AA0A-C1BF-4C66-87C3-1B85C5B8BA22}">
      <dgm:prSet phldrT="[Text]" custT="1"/>
      <dgm:spPr/>
      <dgm:t>
        <a:bodyPr/>
        <a:lstStyle/>
        <a:p>
          <a:r>
            <a:rPr lang="en-US" sz="3600">
              <a:solidFill>
                <a:srgbClr val="5586CA"/>
              </a:solidFill>
            </a:rPr>
            <a:t>Sân</a:t>
          </a:r>
        </a:p>
      </dgm:t>
    </dgm:pt>
    <dgm:pt modelId="{4EEDF513-7910-428D-8BD1-71C8DA708D2E}" type="parTrans" cxnId="{47BAC051-DD89-48F1-B2C3-C57970875FB0}">
      <dgm:prSet/>
      <dgm:spPr/>
      <dgm:t>
        <a:bodyPr/>
        <a:lstStyle/>
        <a:p>
          <a:endParaRPr lang="en-US" sz="1100"/>
        </a:p>
      </dgm:t>
    </dgm:pt>
    <dgm:pt modelId="{2E482316-C2D0-4267-A0BC-4224D806643E}" type="sibTrans" cxnId="{47BAC051-DD89-48F1-B2C3-C57970875FB0}">
      <dgm:prSet/>
      <dgm:spPr/>
      <dgm:t>
        <a:bodyPr/>
        <a:lstStyle/>
        <a:p>
          <a:endParaRPr lang="en-US" sz="1100"/>
        </a:p>
      </dgm:t>
    </dgm:pt>
    <dgm:pt modelId="{7E252DE8-4C7B-4619-9827-93743D1BF7A0}">
      <dgm:prSet phldrT="[Text]" custT="1"/>
      <dgm:spPr/>
      <dgm:t>
        <a:bodyPr/>
        <a:lstStyle/>
        <a:p>
          <a:r>
            <a:rPr lang="en-US" sz="3600"/>
            <a:t>Si</a:t>
          </a:r>
        </a:p>
      </dgm:t>
    </dgm:pt>
    <dgm:pt modelId="{1D2E6163-073E-44F1-94A5-896542C9A6A1}" type="parTrans" cxnId="{67D021D3-F6AF-4FAC-9213-7ED5A46D77BF}">
      <dgm:prSet/>
      <dgm:spPr/>
      <dgm:t>
        <a:bodyPr/>
        <a:lstStyle/>
        <a:p>
          <a:endParaRPr lang="en-US" sz="1100"/>
        </a:p>
      </dgm:t>
    </dgm:pt>
    <dgm:pt modelId="{62D74429-987F-46A2-8B65-76A91D62975F}" type="sibTrans" cxnId="{67D021D3-F6AF-4FAC-9213-7ED5A46D77BF}">
      <dgm:prSet/>
      <dgm:spPr/>
      <dgm:t>
        <a:bodyPr/>
        <a:lstStyle/>
        <a:p>
          <a:endParaRPr lang="en-US" sz="1100"/>
        </a:p>
      </dgm:t>
    </dgm:pt>
    <dgm:pt modelId="{A2ECF55A-EE0B-4247-957C-074155B0D080}">
      <dgm:prSet phldrT="[Text]" custT="1"/>
      <dgm:spPr/>
      <dgm:t>
        <a:bodyPr/>
        <a:lstStyle/>
        <a:p>
          <a:r>
            <a:rPr lang="en-US" sz="3600">
              <a:solidFill>
                <a:srgbClr val="B3C934"/>
              </a:solidFill>
            </a:rPr>
            <a:t>Sợ</a:t>
          </a:r>
        </a:p>
      </dgm:t>
    </dgm:pt>
    <dgm:pt modelId="{F27E64A4-9F44-4F8C-A2A5-2C8751A305F1}" type="parTrans" cxnId="{F57488FE-1F71-4117-82A9-489D33B18CF6}">
      <dgm:prSet/>
      <dgm:spPr/>
      <dgm:t>
        <a:bodyPr/>
        <a:lstStyle/>
        <a:p>
          <a:endParaRPr lang="en-US" sz="1100"/>
        </a:p>
      </dgm:t>
    </dgm:pt>
    <dgm:pt modelId="{39AC7812-F2E1-4134-8DFA-54483869B13F}" type="sibTrans" cxnId="{F57488FE-1F71-4117-82A9-489D33B18CF6}">
      <dgm:prSet/>
      <dgm:spPr/>
      <dgm:t>
        <a:bodyPr/>
        <a:lstStyle/>
        <a:p>
          <a:endParaRPr lang="en-US" sz="1100"/>
        </a:p>
      </dgm:t>
    </dgm:pt>
    <dgm:pt modelId="{6D3A9520-EBB8-4178-8811-E532A8C4BCE1}" type="pres">
      <dgm:prSet presAssocID="{B19D7398-F28D-4FA4-8AEF-83ACC8519C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FDCA3B-A8A8-4117-94CD-8F438D0A88B3}" type="pres">
      <dgm:prSet presAssocID="{BAE35863-C9D8-4D05-A05E-460F75551B1E}" presName="dummy" presStyleCnt="0"/>
      <dgm:spPr/>
    </dgm:pt>
    <dgm:pt modelId="{42D0A72A-2F97-4D10-AB6A-E0A513883331}" type="pres">
      <dgm:prSet presAssocID="{BAE35863-C9D8-4D05-A05E-460F75551B1E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8D03-9935-40A3-A3CE-3DBBD43B1776}" type="pres">
      <dgm:prSet presAssocID="{66900F5F-E70A-432C-87B0-515563DBED4C}" presName="sibTrans" presStyleLbl="node1" presStyleIdx="0" presStyleCnt="4"/>
      <dgm:spPr/>
      <dgm:t>
        <a:bodyPr/>
        <a:lstStyle/>
        <a:p>
          <a:endParaRPr lang="en-US"/>
        </a:p>
      </dgm:t>
    </dgm:pt>
    <dgm:pt modelId="{1F702438-6721-4759-B009-AFDE89494161}" type="pres">
      <dgm:prSet presAssocID="{2DF7AA0A-C1BF-4C66-87C3-1B85C5B8BA22}" presName="dummy" presStyleCnt="0"/>
      <dgm:spPr/>
    </dgm:pt>
    <dgm:pt modelId="{3AA10086-3819-4EB4-838F-B1D71328518F}" type="pres">
      <dgm:prSet presAssocID="{2DF7AA0A-C1BF-4C66-87C3-1B85C5B8BA22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520D0-4B7D-4AA7-942D-D03574A19F1D}" type="pres">
      <dgm:prSet presAssocID="{2E482316-C2D0-4267-A0BC-4224D806643E}" presName="sibTrans" presStyleLbl="node1" presStyleIdx="1" presStyleCnt="4"/>
      <dgm:spPr/>
      <dgm:t>
        <a:bodyPr/>
        <a:lstStyle/>
        <a:p>
          <a:endParaRPr lang="en-US"/>
        </a:p>
      </dgm:t>
    </dgm:pt>
    <dgm:pt modelId="{91F392C5-56B0-4E08-92AD-5E8AA2F959B9}" type="pres">
      <dgm:prSet presAssocID="{7E252DE8-4C7B-4619-9827-93743D1BF7A0}" presName="dummy" presStyleCnt="0"/>
      <dgm:spPr/>
    </dgm:pt>
    <dgm:pt modelId="{024F35C0-D228-43BD-8232-F396BCDBAE4F}" type="pres">
      <dgm:prSet presAssocID="{7E252DE8-4C7B-4619-9827-93743D1BF7A0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95307-2F4C-4E2D-9931-788959CEED51}" type="pres">
      <dgm:prSet presAssocID="{62D74429-987F-46A2-8B65-76A91D62975F}" presName="sibTrans" presStyleLbl="node1" presStyleIdx="2" presStyleCnt="4"/>
      <dgm:spPr/>
      <dgm:t>
        <a:bodyPr/>
        <a:lstStyle/>
        <a:p>
          <a:endParaRPr lang="en-US"/>
        </a:p>
      </dgm:t>
    </dgm:pt>
    <dgm:pt modelId="{C22096B3-4EEE-4836-B7F8-8D2EF19334F3}" type="pres">
      <dgm:prSet presAssocID="{A2ECF55A-EE0B-4247-957C-074155B0D080}" presName="dummy" presStyleCnt="0"/>
      <dgm:spPr/>
    </dgm:pt>
    <dgm:pt modelId="{645447EA-2D56-4D86-B91B-CB0C04D7C011}" type="pres">
      <dgm:prSet presAssocID="{A2ECF55A-EE0B-4247-957C-074155B0D080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62FC8-7C18-4596-8538-234165A23F52}" type="pres">
      <dgm:prSet presAssocID="{39AC7812-F2E1-4134-8DFA-54483869B13F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433867DA-5957-4D5E-8C87-0B2139A72EE8}" type="presOf" srcId="{BAE35863-C9D8-4D05-A05E-460F75551B1E}" destId="{42D0A72A-2F97-4D10-AB6A-E0A513883331}" srcOrd="0" destOrd="0" presId="urn:microsoft.com/office/officeart/2005/8/layout/cycle1"/>
    <dgm:cxn modelId="{47BAC051-DD89-48F1-B2C3-C57970875FB0}" srcId="{B19D7398-F28D-4FA4-8AEF-83ACC8519CFC}" destId="{2DF7AA0A-C1BF-4C66-87C3-1B85C5B8BA22}" srcOrd="1" destOrd="0" parTransId="{4EEDF513-7910-428D-8BD1-71C8DA708D2E}" sibTransId="{2E482316-C2D0-4267-A0BC-4224D806643E}"/>
    <dgm:cxn modelId="{31FCA56B-FF5F-4433-90EC-632C72871D70}" type="presOf" srcId="{62D74429-987F-46A2-8B65-76A91D62975F}" destId="{46295307-2F4C-4E2D-9931-788959CEED51}" srcOrd="0" destOrd="0" presId="urn:microsoft.com/office/officeart/2005/8/layout/cycle1"/>
    <dgm:cxn modelId="{B1CAFD02-0CDA-4FA3-8F99-5671E9D175D5}" type="presOf" srcId="{2DF7AA0A-C1BF-4C66-87C3-1B85C5B8BA22}" destId="{3AA10086-3819-4EB4-838F-B1D71328518F}" srcOrd="0" destOrd="0" presId="urn:microsoft.com/office/officeart/2005/8/layout/cycle1"/>
    <dgm:cxn modelId="{AFF20E2B-0F88-4169-99FF-E91DC2007A66}" type="presOf" srcId="{7E252DE8-4C7B-4619-9827-93743D1BF7A0}" destId="{024F35C0-D228-43BD-8232-F396BCDBAE4F}" srcOrd="0" destOrd="0" presId="urn:microsoft.com/office/officeart/2005/8/layout/cycle1"/>
    <dgm:cxn modelId="{F26696FE-71F4-4584-811F-FB47E267393E}" type="presOf" srcId="{B19D7398-F28D-4FA4-8AEF-83ACC8519CFC}" destId="{6D3A9520-EBB8-4178-8811-E532A8C4BCE1}" srcOrd="0" destOrd="0" presId="urn:microsoft.com/office/officeart/2005/8/layout/cycle1"/>
    <dgm:cxn modelId="{544B53FF-DF9E-4D81-B906-A6B4DF140744}" type="presOf" srcId="{66900F5F-E70A-432C-87B0-515563DBED4C}" destId="{14588D03-9935-40A3-A3CE-3DBBD43B1776}" srcOrd="0" destOrd="0" presId="urn:microsoft.com/office/officeart/2005/8/layout/cycle1"/>
    <dgm:cxn modelId="{0F5BC4A7-CF3B-4BE3-AE58-058A2707671F}" type="presOf" srcId="{39AC7812-F2E1-4134-8DFA-54483869B13F}" destId="{69F62FC8-7C18-4596-8538-234165A23F52}" srcOrd="0" destOrd="0" presId="urn:microsoft.com/office/officeart/2005/8/layout/cycle1"/>
    <dgm:cxn modelId="{8AB0E3E8-9E7B-4DA2-8919-19C32E85BDA4}" type="presOf" srcId="{A2ECF55A-EE0B-4247-957C-074155B0D080}" destId="{645447EA-2D56-4D86-B91B-CB0C04D7C011}" srcOrd="0" destOrd="0" presId="urn:microsoft.com/office/officeart/2005/8/layout/cycle1"/>
    <dgm:cxn modelId="{67D021D3-F6AF-4FAC-9213-7ED5A46D77BF}" srcId="{B19D7398-F28D-4FA4-8AEF-83ACC8519CFC}" destId="{7E252DE8-4C7B-4619-9827-93743D1BF7A0}" srcOrd="2" destOrd="0" parTransId="{1D2E6163-073E-44F1-94A5-896542C9A6A1}" sibTransId="{62D74429-987F-46A2-8B65-76A91D62975F}"/>
    <dgm:cxn modelId="{ECA1A6BB-404A-4F89-8430-80FA813BDD10}" type="presOf" srcId="{2E482316-C2D0-4267-A0BC-4224D806643E}" destId="{714520D0-4B7D-4AA7-942D-D03574A19F1D}" srcOrd="0" destOrd="0" presId="urn:microsoft.com/office/officeart/2005/8/layout/cycle1"/>
    <dgm:cxn modelId="{F57488FE-1F71-4117-82A9-489D33B18CF6}" srcId="{B19D7398-F28D-4FA4-8AEF-83ACC8519CFC}" destId="{A2ECF55A-EE0B-4247-957C-074155B0D080}" srcOrd="3" destOrd="0" parTransId="{F27E64A4-9F44-4F8C-A2A5-2C8751A305F1}" sibTransId="{39AC7812-F2E1-4134-8DFA-54483869B13F}"/>
    <dgm:cxn modelId="{4DE7DC7D-FB47-472C-8D06-B90C9984759E}" srcId="{B19D7398-F28D-4FA4-8AEF-83ACC8519CFC}" destId="{BAE35863-C9D8-4D05-A05E-460F75551B1E}" srcOrd="0" destOrd="0" parTransId="{729B8DDF-0C07-4DCE-AEC6-881BD162AA59}" sibTransId="{66900F5F-E70A-432C-87B0-515563DBED4C}"/>
    <dgm:cxn modelId="{9BFAE07F-8BCC-4AC3-91CA-D0EB17775C11}" type="presParOf" srcId="{6D3A9520-EBB8-4178-8811-E532A8C4BCE1}" destId="{0EFDCA3B-A8A8-4117-94CD-8F438D0A88B3}" srcOrd="0" destOrd="0" presId="urn:microsoft.com/office/officeart/2005/8/layout/cycle1"/>
    <dgm:cxn modelId="{F710CFCF-A53C-4C8E-A8A9-AB62E3968833}" type="presParOf" srcId="{6D3A9520-EBB8-4178-8811-E532A8C4BCE1}" destId="{42D0A72A-2F97-4D10-AB6A-E0A513883331}" srcOrd="1" destOrd="0" presId="urn:microsoft.com/office/officeart/2005/8/layout/cycle1"/>
    <dgm:cxn modelId="{55DF3F51-25B7-46E1-8403-81077F55561A}" type="presParOf" srcId="{6D3A9520-EBB8-4178-8811-E532A8C4BCE1}" destId="{14588D03-9935-40A3-A3CE-3DBBD43B1776}" srcOrd="2" destOrd="0" presId="urn:microsoft.com/office/officeart/2005/8/layout/cycle1"/>
    <dgm:cxn modelId="{66DCCDC6-F2B4-45C5-A2B9-F8E86F1FAB84}" type="presParOf" srcId="{6D3A9520-EBB8-4178-8811-E532A8C4BCE1}" destId="{1F702438-6721-4759-B009-AFDE89494161}" srcOrd="3" destOrd="0" presId="urn:microsoft.com/office/officeart/2005/8/layout/cycle1"/>
    <dgm:cxn modelId="{076C774B-BACE-4C74-9801-8D5F04E8F213}" type="presParOf" srcId="{6D3A9520-EBB8-4178-8811-E532A8C4BCE1}" destId="{3AA10086-3819-4EB4-838F-B1D71328518F}" srcOrd="4" destOrd="0" presId="urn:microsoft.com/office/officeart/2005/8/layout/cycle1"/>
    <dgm:cxn modelId="{3679B8D3-1A83-425F-A9C9-FBFAB3198C5C}" type="presParOf" srcId="{6D3A9520-EBB8-4178-8811-E532A8C4BCE1}" destId="{714520D0-4B7D-4AA7-942D-D03574A19F1D}" srcOrd="5" destOrd="0" presId="urn:microsoft.com/office/officeart/2005/8/layout/cycle1"/>
    <dgm:cxn modelId="{5EF6D301-9C05-4DCD-8DF0-43EF37D6C9FA}" type="presParOf" srcId="{6D3A9520-EBB8-4178-8811-E532A8C4BCE1}" destId="{91F392C5-56B0-4E08-92AD-5E8AA2F959B9}" srcOrd="6" destOrd="0" presId="urn:microsoft.com/office/officeart/2005/8/layout/cycle1"/>
    <dgm:cxn modelId="{E4588401-BE40-441B-8261-EC8ED68F61D4}" type="presParOf" srcId="{6D3A9520-EBB8-4178-8811-E532A8C4BCE1}" destId="{024F35C0-D228-43BD-8232-F396BCDBAE4F}" srcOrd="7" destOrd="0" presId="urn:microsoft.com/office/officeart/2005/8/layout/cycle1"/>
    <dgm:cxn modelId="{AF821063-A7EE-4747-B81D-C1DBBD1B866F}" type="presParOf" srcId="{6D3A9520-EBB8-4178-8811-E532A8C4BCE1}" destId="{46295307-2F4C-4E2D-9931-788959CEED51}" srcOrd="8" destOrd="0" presId="urn:microsoft.com/office/officeart/2005/8/layout/cycle1"/>
    <dgm:cxn modelId="{545FC5A9-CE1F-4BB8-BE48-9AE41C0A6C12}" type="presParOf" srcId="{6D3A9520-EBB8-4178-8811-E532A8C4BCE1}" destId="{C22096B3-4EEE-4836-B7F8-8D2EF19334F3}" srcOrd="9" destOrd="0" presId="urn:microsoft.com/office/officeart/2005/8/layout/cycle1"/>
    <dgm:cxn modelId="{30F76924-8CD7-469B-B8A0-089DDFA65A01}" type="presParOf" srcId="{6D3A9520-EBB8-4178-8811-E532A8C4BCE1}" destId="{645447EA-2D56-4D86-B91B-CB0C04D7C011}" srcOrd="10" destOrd="0" presId="urn:microsoft.com/office/officeart/2005/8/layout/cycle1"/>
    <dgm:cxn modelId="{931E9776-C4BF-48C5-9409-B2B0802283FE}" type="presParOf" srcId="{6D3A9520-EBB8-4178-8811-E532A8C4BCE1}" destId="{69F62FC8-7C18-4596-8538-234165A23F5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39EC11-7B64-4F51-AB54-517A1C5E7BBE}" type="doc">
      <dgm:prSet loTypeId="urn:microsoft.com/office/officeart/2005/8/layout/gear1" loCatId="cycle" qsTypeId="urn:microsoft.com/office/officeart/2005/8/quickstyle/3d2" qsCatId="3D" csTypeId="urn:microsoft.com/office/officeart/2005/8/colors/colorful5" csCatId="colorful" phldr="1"/>
      <dgm:spPr/>
    </dgm:pt>
    <dgm:pt modelId="{D786154D-F50D-4511-B7E2-948E66168622}">
      <dgm:prSet phldrT="[Text]" custT="1"/>
      <dgm:spPr/>
      <dgm:t>
        <a:bodyPr/>
        <a:lstStyle/>
        <a:p>
          <a:r>
            <a:rPr lang="en-US" sz="2000">
              <a:latin typeface="UVN Bai Sau Nhe" panose="04030405020802020C03" pitchFamily="82" charset="0"/>
            </a:rPr>
            <a:t>Yêu thương</a:t>
          </a:r>
        </a:p>
      </dgm:t>
    </dgm:pt>
    <dgm:pt modelId="{7A891F01-2ED9-4606-8AED-E8DE641884B1}" type="parTrans" cxnId="{2B794994-2A65-49C6-BA59-8FA9C444EAC8}">
      <dgm:prSet/>
      <dgm:spPr/>
      <dgm:t>
        <a:bodyPr/>
        <a:lstStyle/>
        <a:p>
          <a:endParaRPr lang="en-US" sz="1400">
            <a:latin typeface="UVN Bai Sau Nhe" panose="04030405020802020C03" pitchFamily="82" charset="0"/>
          </a:endParaRPr>
        </a:p>
      </dgm:t>
    </dgm:pt>
    <dgm:pt modelId="{EBCD2570-7998-4C53-A7BC-F8AB1AA51B97}" type="sibTrans" cxnId="{2B794994-2A65-49C6-BA59-8FA9C444EAC8}">
      <dgm:prSet/>
      <dgm:spPr/>
      <dgm:t>
        <a:bodyPr/>
        <a:lstStyle/>
        <a:p>
          <a:endParaRPr lang="en-US" sz="1400">
            <a:latin typeface="UVN Bai Sau Nhe" panose="04030405020802020C03" pitchFamily="82" charset="0"/>
          </a:endParaRPr>
        </a:p>
      </dgm:t>
    </dgm:pt>
    <dgm:pt modelId="{4083F77F-1017-4758-8C9C-5F0980F1EB3C}">
      <dgm:prSet phldrT="[Text]" custT="1"/>
      <dgm:spPr/>
      <dgm:t>
        <a:bodyPr/>
        <a:lstStyle/>
        <a:p>
          <a:r>
            <a:rPr lang="en-US" sz="2000">
              <a:latin typeface="UVN Bai Sau Nhe" panose="04030405020802020C03" pitchFamily="82" charset="0"/>
            </a:rPr>
            <a:t>Biết ơn</a:t>
          </a:r>
        </a:p>
      </dgm:t>
    </dgm:pt>
    <dgm:pt modelId="{36496BFC-545A-4B54-8F84-6089B1E5A9DA}" type="parTrans" cxnId="{932B96E3-B0FC-43B7-BC2F-8570B884E3C0}">
      <dgm:prSet/>
      <dgm:spPr/>
      <dgm:t>
        <a:bodyPr/>
        <a:lstStyle/>
        <a:p>
          <a:endParaRPr lang="en-US" sz="1400">
            <a:latin typeface="UVN Bai Sau Nhe" panose="04030405020802020C03" pitchFamily="82" charset="0"/>
          </a:endParaRPr>
        </a:p>
      </dgm:t>
    </dgm:pt>
    <dgm:pt modelId="{79C4A091-7598-4ADE-B660-DA8073BA2937}" type="sibTrans" cxnId="{932B96E3-B0FC-43B7-BC2F-8570B884E3C0}">
      <dgm:prSet/>
      <dgm:spPr/>
      <dgm:t>
        <a:bodyPr/>
        <a:lstStyle/>
        <a:p>
          <a:endParaRPr lang="en-US" sz="1400">
            <a:latin typeface="UVN Bai Sau Nhe" panose="04030405020802020C03" pitchFamily="82" charset="0"/>
          </a:endParaRPr>
        </a:p>
      </dgm:t>
    </dgm:pt>
    <dgm:pt modelId="{A35F393A-AA2D-4BF8-A425-BA2A86C4AF7E}">
      <dgm:prSet phldrT="[Text]" custT="1"/>
      <dgm:spPr/>
      <dgm:t>
        <a:bodyPr/>
        <a:lstStyle/>
        <a:p>
          <a:r>
            <a:rPr lang="en-US" sz="2000">
              <a:latin typeface="UVN Bai Sau Nhe" panose="04030405020802020C03" pitchFamily="82" charset="0"/>
            </a:rPr>
            <a:t>Nhận biết</a:t>
          </a:r>
        </a:p>
      </dgm:t>
    </dgm:pt>
    <dgm:pt modelId="{52426D42-55B5-4417-A39F-E3DF2B4070E6}" type="parTrans" cxnId="{25D16C5D-4D70-4EEE-8844-3BF717EE52A6}">
      <dgm:prSet/>
      <dgm:spPr/>
      <dgm:t>
        <a:bodyPr/>
        <a:lstStyle/>
        <a:p>
          <a:endParaRPr lang="en-US" sz="1400">
            <a:latin typeface="UVN Bai Sau Nhe" panose="04030405020802020C03" pitchFamily="82" charset="0"/>
          </a:endParaRPr>
        </a:p>
      </dgm:t>
    </dgm:pt>
    <dgm:pt modelId="{915E58F5-CDA9-4209-891C-1EBE9B8A88C7}" type="sibTrans" cxnId="{25D16C5D-4D70-4EEE-8844-3BF717EE52A6}">
      <dgm:prSet/>
      <dgm:spPr/>
      <dgm:t>
        <a:bodyPr/>
        <a:lstStyle/>
        <a:p>
          <a:endParaRPr lang="en-US" sz="1400">
            <a:latin typeface="UVN Bai Sau Nhe" panose="04030405020802020C03" pitchFamily="82" charset="0"/>
          </a:endParaRPr>
        </a:p>
      </dgm:t>
    </dgm:pt>
    <dgm:pt modelId="{D68F6DA4-1CC5-40B8-AD32-F6B2FD23F4F2}" type="pres">
      <dgm:prSet presAssocID="{FC39EC11-7B64-4F51-AB54-517A1C5E7BB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BFC2D63-30F3-41AF-A3DA-2D937BB369B1}" type="pres">
      <dgm:prSet presAssocID="{D786154D-F50D-4511-B7E2-948E6616862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56ACF-E8FB-4803-A3BD-08CB5B9A12FC}" type="pres">
      <dgm:prSet presAssocID="{D786154D-F50D-4511-B7E2-948E66168622}" presName="gear1srcNode" presStyleLbl="node1" presStyleIdx="0" presStyleCnt="3"/>
      <dgm:spPr/>
      <dgm:t>
        <a:bodyPr/>
        <a:lstStyle/>
        <a:p>
          <a:endParaRPr lang="en-US"/>
        </a:p>
      </dgm:t>
    </dgm:pt>
    <dgm:pt modelId="{87E514AC-803F-4EA7-AF9C-4F825FC8556D}" type="pres">
      <dgm:prSet presAssocID="{D786154D-F50D-4511-B7E2-948E66168622}" presName="gear1dstNode" presStyleLbl="node1" presStyleIdx="0" presStyleCnt="3"/>
      <dgm:spPr/>
      <dgm:t>
        <a:bodyPr/>
        <a:lstStyle/>
        <a:p>
          <a:endParaRPr lang="en-US"/>
        </a:p>
      </dgm:t>
    </dgm:pt>
    <dgm:pt modelId="{4ACA7ED4-DB28-46A7-8C81-A7775CD88CC4}" type="pres">
      <dgm:prSet presAssocID="{4083F77F-1017-4758-8C9C-5F0980F1EB3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B30CF-627F-4C07-AA28-A761455D439E}" type="pres">
      <dgm:prSet presAssocID="{4083F77F-1017-4758-8C9C-5F0980F1EB3C}" presName="gear2srcNode" presStyleLbl="node1" presStyleIdx="1" presStyleCnt="3"/>
      <dgm:spPr/>
      <dgm:t>
        <a:bodyPr/>
        <a:lstStyle/>
        <a:p>
          <a:endParaRPr lang="en-US"/>
        </a:p>
      </dgm:t>
    </dgm:pt>
    <dgm:pt modelId="{9B60ECFE-2663-472C-B8A1-6DE1D275A919}" type="pres">
      <dgm:prSet presAssocID="{4083F77F-1017-4758-8C9C-5F0980F1EB3C}" presName="gear2dstNode" presStyleLbl="node1" presStyleIdx="1" presStyleCnt="3"/>
      <dgm:spPr/>
      <dgm:t>
        <a:bodyPr/>
        <a:lstStyle/>
        <a:p>
          <a:endParaRPr lang="en-US"/>
        </a:p>
      </dgm:t>
    </dgm:pt>
    <dgm:pt modelId="{0C0527D9-1CC3-48FB-AE67-24B4A4C27B04}" type="pres">
      <dgm:prSet presAssocID="{A35F393A-AA2D-4BF8-A425-BA2A86C4AF7E}" presName="gear3" presStyleLbl="node1" presStyleIdx="2" presStyleCnt="3"/>
      <dgm:spPr/>
      <dgm:t>
        <a:bodyPr/>
        <a:lstStyle/>
        <a:p>
          <a:endParaRPr lang="en-US"/>
        </a:p>
      </dgm:t>
    </dgm:pt>
    <dgm:pt modelId="{2ACCB4A5-CC9E-41BB-B512-486CD1816D69}" type="pres">
      <dgm:prSet presAssocID="{A35F393A-AA2D-4BF8-A425-BA2A86C4AF7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8D680-7B07-4C1D-B7B2-0CAA586474EA}" type="pres">
      <dgm:prSet presAssocID="{A35F393A-AA2D-4BF8-A425-BA2A86C4AF7E}" presName="gear3srcNode" presStyleLbl="node1" presStyleIdx="2" presStyleCnt="3"/>
      <dgm:spPr/>
      <dgm:t>
        <a:bodyPr/>
        <a:lstStyle/>
        <a:p>
          <a:endParaRPr lang="en-US"/>
        </a:p>
      </dgm:t>
    </dgm:pt>
    <dgm:pt modelId="{D657358E-026F-4832-8BEE-9EFD423489C3}" type="pres">
      <dgm:prSet presAssocID="{A35F393A-AA2D-4BF8-A425-BA2A86C4AF7E}" presName="gear3dstNode" presStyleLbl="node1" presStyleIdx="2" presStyleCnt="3"/>
      <dgm:spPr/>
      <dgm:t>
        <a:bodyPr/>
        <a:lstStyle/>
        <a:p>
          <a:endParaRPr lang="en-US"/>
        </a:p>
      </dgm:t>
    </dgm:pt>
    <dgm:pt modelId="{9D9C2140-755D-4EFA-9837-2FAB23AA622E}" type="pres">
      <dgm:prSet presAssocID="{EBCD2570-7998-4C53-A7BC-F8AB1AA51B9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9614D0F2-33E2-41A6-929D-0821D6AB8906}" type="pres">
      <dgm:prSet presAssocID="{79C4A091-7598-4ADE-B660-DA8073BA293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679884EE-17D7-4112-861D-C6C97A336503}" type="pres">
      <dgm:prSet presAssocID="{915E58F5-CDA9-4209-891C-1EBE9B8A88C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23BDAD1-005C-4A2D-BE32-7A513EC428EC}" type="presOf" srcId="{EBCD2570-7998-4C53-A7BC-F8AB1AA51B97}" destId="{9D9C2140-755D-4EFA-9837-2FAB23AA622E}" srcOrd="0" destOrd="0" presId="urn:microsoft.com/office/officeart/2005/8/layout/gear1"/>
    <dgm:cxn modelId="{2FBE4A6F-B2E2-408C-BE72-4A4C67E3BB07}" type="presOf" srcId="{4083F77F-1017-4758-8C9C-5F0980F1EB3C}" destId="{4ACA7ED4-DB28-46A7-8C81-A7775CD88CC4}" srcOrd="0" destOrd="0" presId="urn:microsoft.com/office/officeart/2005/8/layout/gear1"/>
    <dgm:cxn modelId="{849AE7B5-02E4-49BD-A5C3-34F854EE0BD8}" type="presOf" srcId="{79C4A091-7598-4ADE-B660-DA8073BA2937}" destId="{9614D0F2-33E2-41A6-929D-0821D6AB8906}" srcOrd="0" destOrd="0" presId="urn:microsoft.com/office/officeart/2005/8/layout/gear1"/>
    <dgm:cxn modelId="{08444979-67EC-4309-A395-C53C3ADD7361}" type="presOf" srcId="{D786154D-F50D-4511-B7E2-948E66168622}" destId="{87E514AC-803F-4EA7-AF9C-4F825FC8556D}" srcOrd="2" destOrd="0" presId="urn:microsoft.com/office/officeart/2005/8/layout/gear1"/>
    <dgm:cxn modelId="{2B794994-2A65-49C6-BA59-8FA9C444EAC8}" srcId="{FC39EC11-7B64-4F51-AB54-517A1C5E7BBE}" destId="{D786154D-F50D-4511-B7E2-948E66168622}" srcOrd="0" destOrd="0" parTransId="{7A891F01-2ED9-4606-8AED-E8DE641884B1}" sibTransId="{EBCD2570-7998-4C53-A7BC-F8AB1AA51B97}"/>
    <dgm:cxn modelId="{AB3B3941-C92A-4D5F-92E4-AE517CE33537}" type="presOf" srcId="{4083F77F-1017-4758-8C9C-5F0980F1EB3C}" destId="{E80B30CF-627F-4C07-AA28-A761455D439E}" srcOrd="1" destOrd="0" presId="urn:microsoft.com/office/officeart/2005/8/layout/gear1"/>
    <dgm:cxn modelId="{41894EC4-B7B1-4870-A85A-E238023BBC5C}" type="presOf" srcId="{A35F393A-AA2D-4BF8-A425-BA2A86C4AF7E}" destId="{2ACCB4A5-CC9E-41BB-B512-486CD1816D69}" srcOrd="1" destOrd="0" presId="urn:microsoft.com/office/officeart/2005/8/layout/gear1"/>
    <dgm:cxn modelId="{126981B5-9313-41C9-A45F-5353A1DA99FA}" type="presOf" srcId="{D786154D-F50D-4511-B7E2-948E66168622}" destId="{7BD56ACF-E8FB-4803-A3BD-08CB5B9A12FC}" srcOrd="1" destOrd="0" presId="urn:microsoft.com/office/officeart/2005/8/layout/gear1"/>
    <dgm:cxn modelId="{45788414-948C-47F2-A70D-9D74A0BFB2FC}" type="presOf" srcId="{FC39EC11-7B64-4F51-AB54-517A1C5E7BBE}" destId="{D68F6DA4-1CC5-40B8-AD32-F6B2FD23F4F2}" srcOrd="0" destOrd="0" presId="urn:microsoft.com/office/officeart/2005/8/layout/gear1"/>
    <dgm:cxn modelId="{25D16C5D-4D70-4EEE-8844-3BF717EE52A6}" srcId="{FC39EC11-7B64-4F51-AB54-517A1C5E7BBE}" destId="{A35F393A-AA2D-4BF8-A425-BA2A86C4AF7E}" srcOrd="2" destOrd="0" parTransId="{52426D42-55B5-4417-A39F-E3DF2B4070E6}" sibTransId="{915E58F5-CDA9-4209-891C-1EBE9B8A88C7}"/>
    <dgm:cxn modelId="{246E4088-1ADC-473B-988A-712513792CCE}" type="presOf" srcId="{D786154D-F50D-4511-B7E2-948E66168622}" destId="{BBFC2D63-30F3-41AF-A3DA-2D937BB369B1}" srcOrd="0" destOrd="0" presId="urn:microsoft.com/office/officeart/2005/8/layout/gear1"/>
    <dgm:cxn modelId="{E3B0161A-1C20-44E5-98F2-3B40739879E1}" type="presOf" srcId="{A35F393A-AA2D-4BF8-A425-BA2A86C4AF7E}" destId="{D657358E-026F-4832-8BEE-9EFD423489C3}" srcOrd="3" destOrd="0" presId="urn:microsoft.com/office/officeart/2005/8/layout/gear1"/>
    <dgm:cxn modelId="{DF64D6D1-E3A7-48A1-A29D-EF4EC5051B57}" type="presOf" srcId="{A35F393A-AA2D-4BF8-A425-BA2A86C4AF7E}" destId="{0C0527D9-1CC3-48FB-AE67-24B4A4C27B04}" srcOrd="0" destOrd="0" presId="urn:microsoft.com/office/officeart/2005/8/layout/gear1"/>
    <dgm:cxn modelId="{E546931F-EFA9-4FCA-87C7-A83A9CFCC465}" type="presOf" srcId="{A35F393A-AA2D-4BF8-A425-BA2A86C4AF7E}" destId="{7BC8D680-7B07-4C1D-B7B2-0CAA586474EA}" srcOrd="2" destOrd="0" presId="urn:microsoft.com/office/officeart/2005/8/layout/gear1"/>
    <dgm:cxn modelId="{E5B4447B-5554-4F47-A02B-FF531B6A8EF6}" type="presOf" srcId="{915E58F5-CDA9-4209-891C-1EBE9B8A88C7}" destId="{679884EE-17D7-4112-861D-C6C97A336503}" srcOrd="0" destOrd="0" presId="urn:microsoft.com/office/officeart/2005/8/layout/gear1"/>
    <dgm:cxn modelId="{0FC5F576-86CC-4A1F-93C0-710815D54EF7}" type="presOf" srcId="{4083F77F-1017-4758-8C9C-5F0980F1EB3C}" destId="{9B60ECFE-2663-472C-B8A1-6DE1D275A919}" srcOrd="2" destOrd="0" presId="urn:microsoft.com/office/officeart/2005/8/layout/gear1"/>
    <dgm:cxn modelId="{932B96E3-B0FC-43B7-BC2F-8570B884E3C0}" srcId="{FC39EC11-7B64-4F51-AB54-517A1C5E7BBE}" destId="{4083F77F-1017-4758-8C9C-5F0980F1EB3C}" srcOrd="1" destOrd="0" parTransId="{36496BFC-545A-4B54-8F84-6089B1E5A9DA}" sibTransId="{79C4A091-7598-4ADE-B660-DA8073BA2937}"/>
    <dgm:cxn modelId="{114987EF-A53A-42E9-8DBB-7D0F90070586}" type="presParOf" srcId="{D68F6DA4-1CC5-40B8-AD32-F6B2FD23F4F2}" destId="{BBFC2D63-30F3-41AF-A3DA-2D937BB369B1}" srcOrd="0" destOrd="0" presId="urn:microsoft.com/office/officeart/2005/8/layout/gear1"/>
    <dgm:cxn modelId="{9DED6F5A-4DA3-4C7D-BFA6-086C75FABFDB}" type="presParOf" srcId="{D68F6DA4-1CC5-40B8-AD32-F6B2FD23F4F2}" destId="{7BD56ACF-E8FB-4803-A3BD-08CB5B9A12FC}" srcOrd="1" destOrd="0" presId="urn:microsoft.com/office/officeart/2005/8/layout/gear1"/>
    <dgm:cxn modelId="{F8F19940-5AB4-456B-8933-AE0CC94EF7AA}" type="presParOf" srcId="{D68F6DA4-1CC5-40B8-AD32-F6B2FD23F4F2}" destId="{87E514AC-803F-4EA7-AF9C-4F825FC8556D}" srcOrd="2" destOrd="0" presId="urn:microsoft.com/office/officeart/2005/8/layout/gear1"/>
    <dgm:cxn modelId="{4C0108C1-AEEE-47C8-BD34-FEEF6A252916}" type="presParOf" srcId="{D68F6DA4-1CC5-40B8-AD32-F6B2FD23F4F2}" destId="{4ACA7ED4-DB28-46A7-8C81-A7775CD88CC4}" srcOrd="3" destOrd="0" presId="urn:microsoft.com/office/officeart/2005/8/layout/gear1"/>
    <dgm:cxn modelId="{643186A3-0CE1-49F4-B0E1-E4C3BFC09798}" type="presParOf" srcId="{D68F6DA4-1CC5-40B8-AD32-F6B2FD23F4F2}" destId="{E80B30CF-627F-4C07-AA28-A761455D439E}" srcOrd="4" destOrd="0" presId="urn:microsoft.com/office/officeart/2005/8/layout/gear1"/>
    <dgm:cxn modelId="{DBB688D8-F5B7-4E73-BD37-1BAA231A4116}" type="presParOf" srcId="{D68F6DA4-1CC5-40B8-AD32-F6B2FD23F4F2}" destId="{9B60ECFE-2663-472C-B8A1-6DE1D275A919}" srcOrd="5" destOrd="0" presId="urn:microsoft.com/office/officeart/2005/8/layout/gear1"/>
    <dgm:cxn modelId="{DF0AC24D-8F5E-478F-87C0-5579271363E0}" type="presParOf" srcId="{D68F6DA4-1CC5-40B8-AD32-F6B2FD23F4F2}" destId="{0C0527D9-1CC3-48FB-AE67-24B4A4C27B04}" srcOrd="6" destOrd="0" presId="urn:microsoft.com/office/officeart/2005/8/layout/gear1"/>
    <dgm:cxn modelId="{D3A42D41-7E9A-4857-AD14-86A993205769}" type="presParOf" srcId="{D68F6DA4-1CC5-40B8-AD32-F6B2FD23F4F2}" destId="{2ACCB4A5-CC9E-41BB-B512-486CD1816D69}" srcOrd="7" destOrd="0" presId="urn:microsoft.com/office/officeart/2005/8/layout/gear1"/>
    <dgm:cxn modelId="{19035AAB-081D-40B1-9306-1531125985A6}" type="presParOf" srcId="{D68F6DA4-1CC5-40B8-AD32-F6B2FD23F4F2}" destId="{7BC8D680-7B07-4C1D-B7B2-0CAA586474EA}" srcOrd="8" destOrd="0" presId="urn:microsoft.com/office/officeart/2005/8/layout/gear1"/>
    <dgm:cxn modelId="{EED1D163-BB45-495C-8C75-EAE6DD349D32}" type="presParOf" srcId="{D68F6DA4-1CC5-40B8-AD32-F6B2FD23F4F2}" destId="{D657358E-026F-4832-8BEE-9EFD423489C3}" srcOrd="9" destOrd="0" presId="urn:microsoft.com/office/officeart/2005/8/layout/gear1"/>
    <dgm:cxn modelId="{1E85F4E4-DEB4-4EAB-93A0-D65161815C57}" type="presParOf" srcId="{D68F6DA4-1CC5-40B8-AD32-F6B2FD23F4F2}" destId="{9D9C2140-755D-4EFA-9837-2FAB23AA622E}" srcOrd="10" destOrd="0" presId="urn:microsoft.com/office/officeart/2005/8/layout/gear1"/>
    <dgm:cxn modelId="{1315ABBF-BD37-4216-B74A-4C65A0316598}" type="presParOf" srcId="{D68F6DA4-1CC5-40B8-AD32-F6B2FD23F4F2}" destId="{9614D0F2-33E2-41A6-929D-0821D6AB8906}" srcOrd="11" destOrd="0" presId="urn:microsoft.com/office/officeart/2005/8/layout/gear1"/>
    <dgm:cxn modelId="{E538F13D-EF09-4FDC-8C7E-7EA78D515C37}" type="presParOf" srcId="{D68F6DA4-1CC5-40B8-AD32-F6B2FD23F4F2}" destId="{679884EE-17D7-4112-861D-C6C97A33650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8062F-838D-428A-94BE-8571F56A71B9}">
      <dsp:nvSpPr>
        <dsp:cNvPr id="0" name=""/>
        <dsp:cNvSpPr/>
      </dsp:nvSpPr>
      <dsp:spPr>
        <a:xfrm>
          <a:off x="2571" y="509508"/>
          <a:ext cx="2507456" cy="10029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Trải nghiệm</a:t>
          </a:r>
          <a:endParaRPr lang="en-US" sz="2400" kern="1200"/>
        </a:p>
      </dsp:txBody>
      <dsp:txXfrm>
        <a:off x="2571" y="509508"/>
        <a:ext cx="2507456" cy="1002982"/>
      </dsp:txXfrm>
    </dsp:sp>
    <dsp:sp modelId="{5CC78BE9-12FE-47F1-A0CE-0B0CACEB8B81}">
      <dsp:nvSpPr>
        <dsp:cNvPr id="0" name=""/>
        <dsp:cNvSpPr/>
      </dsp:nvSpPr>
      <dsp:spPr>
        <a:xfrm>
          <a:off x="2571" y="1512491"/>
          <a:ext cx="2507456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Tuổi thơ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Quan hệ cha mẹ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Thất bại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/>
        </a:p>
      </dsp:txBody>
      <dsp:txXfrm>
        <a:off x="2571" y="1512491"/>
        <a:ext cx="2507456" cy="2854800"/>
      </dsp:txXfrm>
    </dsp:sp>
    <dsp:sp modelId="{BB8CB6FE-D76B-410D-9F33-51505F2A94EE}">
      <dsp:nvSpPr>
        <dsp:cNvPr id="0" name=""/>
        <dsp:cNvSpPr/>
      </dsp:nvSpPr>
      <dsp:spPr>
        <a:xfrm>
          <a:off x="2861071" y="509508"/>
          <a:ext cx="2507456" cy="10029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Nỗi sợ</a:t>
          </a:r>
          <a:endParaRPr lang="en-US" sz="2400" kern="1200"/>
        </a:p>
      </dsp:txBody>
      <dsp:txXfrm>
        <a:off x="2861071" y="509508"/>
        <a:ext cx="2507456" cy="1002982"/>
      </dsp:txXfrm>
    </dsp:sp>
    <dsp:sp modelId="{8ADEC70B-ADF4-4749-B37C-5A2CED3E1AFB}">
      <dsp:nvSpPr>
        <dsp:cNvPr id="0" name=""/>
        <dsp:cNvSpPr/>
      </dsp:nvSpPr>
      <dsp:spPr>
        <a:xfrm>
          <a:off x="2861071" y="1512491"/>
          <a:ext cx="2507456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Sợ Cô đơn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Sợ Từ chối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Sợ Thất bại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Sợ không được công nhận</a:t>
          </a:r>
        </a:p>
      </dsp:txBody>
      <dsp:txXfrm>
        <a:off x="2861071" y="1512491"/>
        <a:ext cx="2507456" cy="2854800"/>
      </dsp:txXfrm>
    </dsp:sp>
    <dsp:sp modelId="{2DB445CD-44D4-41CE-96AF-9A9D6A103B09}">
      <dsp:nvSpPr>
        <dsp:cNvPr id="0" name=""/>
        <dsp:cNvSpPr/>
      </dsp:nvSpPr>
      <dsp:spPr>
        <a:xfrm>
          <a:off x="5719571" y="509508"/>
          <a:ext cx="2507456" cy="10029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Vỏ bọc</a:t>
          </a:r>
          <a:endParaRPr lang="en-US" sz="2400" kern="1200"/>
        </a:p>
      </dsp:txBody>
      <dsp:txXfrm>
        <a:off x="5719571" y="509508"/>
        <a:ext cx="2507456" cy="1002982"/>
      </dsp:txXfrm>
    </dsp:sp>
    <dsp:sp modelId="{7335076C-124A-40A3-BF16-9E44C0D3A947}">
      <dsp:nvSpPr>
        <dsp:cNvPr id="0" name=""/>
        <dsp:cNvSpPr/>
      </dsp:nvSpPr>
      <dsp:spPr>
        <a:xfrm>
          <a:off x="5719571" y="1512491"/>
          <a:ext cx="2507456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Lảng tránh</a:t>
          </a:r>
          <a:endParaRPr lang="en-US" sz="24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Suy nghĩ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Vô cảm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Trì hoãn</a:t>
          </a:r>
          <a:endParaRPr lang="en-US" sz="18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Chiến đấu</a:t>
          </a:r>
          <a:endParaRPr lang="en-US" sz="2400" kern="1200"/>
        </a:p>
      </dsp:txBody>
      <dsp:txXfrm>
        <a:off x="5719571" y="1512491"/>
        <a:ext cx="2507456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757F4-7151-49D5-AFF4-B4B6D09789D8}">
      <dsp:nvSpPr>
        <dsp:cNvPr id="0" name=""/>
        <dsp:cNvSpPr/>
      </dsp:nvSpPr>
      <dsp:spPr>
        <a:xfrm>
          <a:off x="2605389" y="78241"/>
          <a:ext cx="1240668" cy="124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Có tiền</a:t>
          </a:r>
          <a:endParaRPr lang="en-US" sz="2600" kern="1200"/>
        </a:p>
      </dsp:txBody>
      <dsp:txXfrm>
        <a:off x="2605389" y="78241"/>
        <a:ext cx="1240668" cy="1240668"/>
      </dsp:txXfrm>
    </dsp:sp>
    <dsp:sp modelId="{39F3779E-6FD5-422A-8649-D17C42790D9D}">
      <dsp:nvSpPr>
        <dsp:cNvPr id="0" name=""/>
        <dsp:cNvSpPr/>
      </dsp:nvSpPr>
      <dsp:spPr>
        <a:xfrm>
          <a:off x="418993" y="-106"/>
          <a:ext cx="3505413" cy="3505413"/>
        </a:xfrm>
        <a:prstGeom prst="circularArrow">
          <a:avLst>
            <a:gd name="adj1" fmla="val 6902"/>
            <a:gd name="adj2" fmla="val 465317"/>
            <a:gd name="adj3" fmla="val 549562"/>
            <a:gd name="adj4" fmla="val 20585121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88173-8920-427D-A521-66DED0B63EAD}">
      <dsp:nvSpPr>
        <dsp:cNvPr id="0" name=""/>
        <dsp:cNvSpPr/>
      </dsp:nvSpPr>
      <dsp:spPr>
        <a:xfrm>
          <a:off x="2605389" y="2186289"/>
          <a:ext cx="1240668" cy="124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Vẫn khổ</a:t>
          </a:r>
          <a:endParaRPr lang="en-US" sz="2600" kern="1200"/>
        </a:p>
      </dsp:txBody>
      <dsp:txXfrm>
        <a:off x="2605389" y="2186289"/>
        <a:ext cx="1240668" cy="1240668"/>
      </dsp:txXfrm>
    </dsp:sp>
    <dsp:sp modelId="{963DEA74-E6B1-458E-AC2B-593677759281}">
      <dsp:nvSpPr>
        <dsp:cNvPr id="0" name=""/>
        <dsp:cNvSpPr/>
      </dsp:nvSpPr>
      <dsp:spPr>
        <a:xfrm>
          <a:off x="418993" y="-106"/>
          <a:ext cx="3505413" cy="3505413"/>
        </a:xfrm>
        <a:prstGeom prst="circularArrow">
          <a:avLst>
            <a:gd name="adj1" fmla="val 6902"/>
            <a:gd name="adj2" fmla="val 465317"/>
            <a:gd name="adj3" fmla="val 5949562"/>
            <a:gd name="adj4" fmla="val 4385121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5AE44-DD95-45E2-9A77-57B4D01D6986}">
      <dsp:nvSpPr>
        <dsp:cNvPr id="0" name=""/>
        <dsp:cNvSpPr/>
      </dsp:nvSpPr>
      <dsp:spPr>
        <a:xfrm>
          <a:off x="497341" y="2186289"/>
          <a:ext cx="1240668" cy="124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Hy vọng Nhiều tiền hơn</a:t>
          </a:r>
          <a:endParaRPr lang="en-US" sz="2400" kern="1200"/>
        </a:p>
      </dsp:txBody>
      <dsp:txXfrm>
        <a:off x="497341" y="2186289"/>
        <a:ext cx="1240668" cy="1240668"/>
      </dsp:txXfrm>
    </dsp:sp>
    <dsp:sp modelId="{F2F292D1-760E-4BA6-8072-8531C268C4B1}">
      <dsp:nvSpPr>
        <dsp:cNvPr id="0" name=""/>
        <dsp:cNvSpPr/>
      </dsp:nvSpPr>
      <dsp:spPr>
        <a:xfrm>
          <a:off x="418993" y="-106"/>
          <a:ext cx="3505413" cy="3505413"/>
        </a:xfrm>
        <a:prstGeom prst="circularArrow">
          <a:avLst>
            <a:gd name="adj1" fmla="val 6902"/>
            <a:gd name="adj2" fmla="val 465317"/>
            <a:gd name="adj3" fmla="val 11349562"/>
            <a:gd name="adj4" fmla="val 9785121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674E3-59EE-415E-8389-569DACCBF0EB}">
      <dsp:nvSpPr>
        <dsp:cNvPr id="0" name=""/>
        <dsp:cNvSpPr/>
      </dsp:nvSpPr>
      <dsp:spPr>
        <a:xfrm>
          <a:off x="497341" y="78241"/>
          <a:ext cx="1240668" cy="124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Kiếm tiền</a:t>
          </a:r>
          <a:endParaRPr lang="en-US" sz="2400" kern="1200"/>
        </a:p>
      </dsp:txBody>
      <dsp:txXfrm>
        <a:off x="497341" y="78241"/>
        <a:ext cx="1240668" cy="1240668"/>
      </dsp:txXfrm>
    </dsp:sp>
    <dsp:sp modelId="{95F5270A-E6BC-4C6D-9DAD-BD11A7AC46E6}">
      <dsp:nvSpPr>
        <dsp:cNvPr id="0" name=""/>
        <dsp:cNvSpPr/>
      </dsp:nvSpPr>
      <dsp:spPr>
        <a:xfrm>
          <a:off x="418993" y="-106"/>
          <a:ext cx="3505413" cy="3505413"/>
        </a:xfrm>
        <a:prstGeom prst="circularArrow">
          <a:avLst>
            <a:gd name="adj1" fmla="val 6902"/>
            <a:gd name="adj2" fmla="val 465317"/>
            <a:gd name="adj3" fmla="val 16749562"/>
            <a:gd name="adj4" fmla="val 15185121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0A72A-2F97-4D10-AB6A-E0A513883331}">
      <dsp:nvSpPr>
        <dsp:cNvPr id="0" name=""/>
        <dsp:cNvSpPr/>
      </dsp:nvSpPr>
      <dsp:spPr>
        <a:xfrm>
          <a:off x="3816732" y="107139"/>
          <a:ext cx="1704044" cy="1704044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rgbClr val="8E62AA"/>
              </a:solidFill>
            </a:rPr>
            <a:t>Tham</a:t>
          </a:r>
        </a:p>
      </dsp:txBody>
      <dsp:txXfrm>
        <a:off x="3816732" y="107139"/>
        <a:ext cx="1704044" cy="1704044"/>
      </dsp:txXfrm>
    </dsp:sp>
    <dsp:sp modelId="{14588D03-9935-40A3-A3CE-3DBBD43B1776}">
      <dsp:nvSpPr>
        <dsp:cNvPr id="0" name=""/>
        <dsp:cNvSpPr/>
      </dsp:nvSpPr>
      <dsp:spPr>
        <a:xfrm>
          <a:off x="809843" y="-1139"/>
          <a:ext cx="4819212" cy="4819212"/>
        </a:xfrm>
        <a:prstGeom prst="circularArrow">
          <a:avLst>
            <a:gd name="adj1" fmla="val 6895"/>
            <a:gd name="adj2" fmla="val 464798"/>
            <a:gd name="adj3" fmla="val 551747"/>
            <a:gd name="adj4" fmla="val 20583455"/>
            <a:gd name="adj5" fmla="val 804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A10086-3819-4EB4-838F-B1D71328518F}">
      <dsp:nvSpPr>
        <dsp:cNvPr id="0" name=""/>
        <dsp:cNvSpPr/>
      </dsp:nvSpPr>
      <dsp:spPr>
        <a:xfrm>
          <a:off x="3816732" y="3005749"/>
          <a:ext cx="1704044" cy="1704044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rgbClr val="5586CA"/>
              </a:solidFill>
            </a:rPr>
            <a:t>Sân</a:t>
          </a:r>
        </a:p>
      </dsp:txBody>
      <dsp:txXfrm>
        <a:off x="3816732" y="3005749"/>
        <a:ext cx="1704044" cy="1704044"/>
      </dsp:txXfrm>
    </dsp:sp>
    <dsp:sp modelId="{714520D0-4B7D-4AA7-942D-D03574A19F1D}">
      <dsp:nvSpPr>
        <dsp:cNvPr id="0" name=""/>
        <dsp:cNvSpPr/>
      </dsp:nvSpPr>
      <dsp:spPr>
        <a:xfrm>
          <a:off x="809843" y="-1139"/>
          <a:ext cx="4819212" cy="4819212"/>
        </a:xfrm>
        <a:prstGeom prst="circularArrow">
          <a:avLst>
            <a:gd name="adj1" fmla="val 6895"/>
            <a:gd name="adj2" fmla="val 464798"/>
            <a:gd name="adj3" fmla="val 5951747"/>
            <a:gd name="adj4" fmla="val 4383455"/>
            <a:gd name="adj5" fmla="val 804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4F35C0-D228-43BD-8232-F396BCDBAE4F}">
      <dsp:nvSpPr>
        <dsp:cNvPr id="0" name=""/>
        <dsp:cNvSpPr/>
      </dsp:nvSpPr>
      <dsp:spPr>
        <a:xfrm>
          <a:off x="918122" y="3005749"/>
          <a:ext cx="1704044" cy="1704044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Si</a:t>
          </a:r>
        </a:p>
      </dsp:txBody>
      <dsp:txXfrm>
        <a:off x="918122" y="3005749"/>
        <a:ext cx="1704044" cy="1704044"/>
      </dsp:txXfrm>
    </dsp:sp>
    <dsp:sp modelId="{46295307-2F4C-4E2D-9931-788959CEED51}">
      <dsp:nvSpPr>
        <dsp:cNvPr id="0" name=""/>
        <dsp:cNvSpPr/>
      </dsp:nvSpPr>
      <dsp:spPr>
        <a:xfrm>
          <a:off x="809843" y="-1139"/>
          <a:ext cx="4819212" cy="4819212"/>
        </a:xfrm>
        <a:prstGeom prst="circularArrow">
          <a:avLst>
            <a:gd name="adj1" fmla="val 6895"/>
            <a:gd name="adj2" fmla="val 464798"/>
            <a:gd name="adj3" fmla="val 11351747"/>
            <a:gd name="adj4" fmla="val 9783455"/>
            <a:gd name="adj5" fmla="val 804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5447EA-2D56-4D86-B91B-CB0C04D7C011}">
      <dsp:nvSpPr>
        <dsp:cNvPr id="0" name=""/>
        <dsp:cNvSpPr/>
      </dsp:nvSpPr>
      <dsp:spPr>
        <a:xfrm>
          <a:off x="918122" y="107139"/>
          <a:ext cx="1704044" cy="1704044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rgbClr val="B3C934"/>
              </a:solidFill>
            </a:rPr>
            <a:t>Sợ</a:t>
          </a:r>
        </a:p>
      </dsp:txBody>
      <dsp:txXfrm>
        <a:off x="918122" y="107139"/>
        <a:ext cx="1704044" cy="1704044"/>
      </dsp:txXfrm>
    </dsp:sp>
    <dsp:sp modelId="{69F62FC8-7C18-4596-8538-234165A23F52}">
      <dsp:nvSpPr>
        <dsp:cNvPr id="0" name=""/>
        <dsp:cNvSpPr/>
      </dsp:nvSpPr>
      <dsp:spPr>
        <a:xfrm>
          <a:off x="809843" y="-1139"/>
          <a:ext cx="4819212" cy="4819212"/>
        </a:xfrm>
        <a:prstGeom prst="circularArrow">
          <a:avLst>
            <a:gd name="adj1" fmla="val 6895"/>
            <a:gd name="adj2" fmla="val 464798"/>
            <a:gd name="adj3" fmla="val 16751747"/>
            <a:gd name="adj4" fmla="val 15183455"/>
            <a:gd name="adj5" fmla="val 804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C2D63-30F3-41AF-A3DA-2D937BB369B1}">
      <dsp:nvSpPr>
        <dsp:cNvPr id="0" name=""/>
        <dsp:cNvSpPr/>
      </dsp:nvSpPr>
      <dsp:spPr>
        <a:xfrm>
          <a:off x="2285999" y="2057400"/>
          <a:ext cx="2514600" cy="2514600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UVN Bai Sau Nhe" panose="04030405020802020C03" pitchFamily="82" charset="0"/>
            </a:rPr>
            <a:t>Yêu thương</a:t>
          </a:r>
        </a:p>
      </dsp:txBody>
      <dsp:txXfrm>
        <a:off x="2791545" y="2646433"/>
        <a:ext cx="1503508" cy="1292556"/>
      </dsp:txXfrm>
    </dsp:sp>
    <dsp:sp modelId="{4ACA7ED4-DB28-46A7-8C81-A7775CD88CC4}">
      <dsp:nvSpPr>
        <dsp:cNvPr id="0" name=""/>
        <dsp:cNvSpPr/>
      </dsp:nvSpPr>
      <dsp:spPr>
        <a:xfrm>
          <a:off x="822959" y="1463040"/>
          <a:ext cx="1828800" cy="1828800"/>
        </a:xfrm>
        <a:prstGeom prst="gear6">
          <a:avLst/>
        </a:prstGeom>
        <a:gradFill rotWithShape="0">
          <a:gsLst>
            <a:gs pos="0">
              <a:schemeClr val="accent5">
                <a:hueOff val="-6198687"/>
                <a:satOff val="9275"/>
                <a:lumOff val="-10392"/>
                <a:alphaOff val="0"/>
                <a:shade val="70000"/>
                <a:satMod val="150000"/>
              </a:schemeClr>
            </a:gs>
            <a:gs pos="34000">
              <a:schemeClr val="accent5">
                <a:hueOff val="-6198687"/>
                <a:satOff val="9275"/>
                <a:lumOff val="-10392"/>
                <a:alphaOff val="0"/>
                <a:shade val="70000"/>
                <a:satMod val="140000"/>
              </a:schemeClr>
            </a:gs>
            <a:gs pos="70000">
              <a:schemeClr val="accent5">
                <a:hueOff val="-6198687"/>
                <a:satOff val="9275"/>
                <a:lumOff val="-1039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6198687"/>
                <a:satOff val="9275"/>
                <a:lumOff val="-1039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UVN Bai Sau Nhe" panose="04030405020802020C03" pitchFamily="82" charset="0"/>
            </a:rPr>
            <a:t>Biết ơn</a:t>
          </a:r>
        </a:p>
      </dsp:txBody>
      <dsp:txXfrm>
        <a:off x="1283365" y="1926229"/>
        <a:ext cx="907988" cy="902422"/>
      </dsp:txXfrm>
    </dsp:sp>
    <dsp:sp modelId="{0C0527D9-1CC3-48FB-AE67-24B4A4C27B04}">
      <dsp:nvSpPr>
        <dsp:cNvPr id="0" name=""/>
        <dsp:cNvSpPr/>
      </dsp:nvSpPr>
      <dsp:spPr>
        <a:xfrm rot="20700000">
          <a:off x="1847274" y="201354"/>
          <a:ext cx="1791850" cy="1791850"/>
        </a:xfrm>
        <a:prstGeom prst="gear6">
          <a:avLst/>
        </a:prstGeom>
        <a:gradFill rotWithShape="0">
          <a:gsLst>
            <a:gs pos="0">
              <a:schemeClr val="accent5">
                <a:hueOff val="-12397374"/>
                <a:satOff val="18550"/>
                <a:lumOff val="-20783"/>
                <a:alphaOff val="0"/>
                <a:shade val="70000"/>
                <a:satMod val="150000"/>
              </a:schemeClr>
            </a:gs>
            <a:gs pos="34000">
              <a:schemeClr val="accent5">
                <a:hueOff val="-12397374"/>
                <a:satOff val="18550"/>
                <a:lumOff val="-20783"/>
                <a:alphaOff val="0"/>
                <a:shade val="70000"/>
                <a:satMod val="140000"/>
              </a:schemeClr>
            </a:gs>
            <a:gs pos="70000">
              <a:schemeClr val="accent5">
                <a:hueOff val="-12397374"/>
                <a:satOff val="18550"/>
                <a:lumOff val="-2078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12397374"/>
                <a:satOff val="18550"/>
                <a:lumOff val="-2078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UVN Bai Sau Nhe" panose="04030405020802020C03" pitchFamily="82" charset="0"/>
            </a:rPr>
            <a:t>Nhận biết</a:t>
          </a:r>
        </a:p>
      </dsp:txBody>
      <dsp:txXfrm rot="-20700000">
        <a:off x="2240280" y="594360"/>
        <a:ext cx="1005840" cy="1005840"/>
      </dsp:txXfrm>
    </dsp:sp>
    <dsp:sp modelId="{9D9C2140-755D-4EFA-9837-2FAB23AA622E}">
      <dsp:nvSpPr>
        <dsp:cNvPr id="0" name=""/>
        <dsp:cNvSpPr/>
      </dsp:nvSpPr>
      <dsp:spPr>
        <a:xfrm>
          <a:off x="2096808" y="1675579"/>
          <a:ext cx="3218688" cy="3218688"/>
        </a:xfrm>
        <a:prstGeom prst="circularArrow">
          <a:avLst>
            <a:gd name="adj1" fmla="val 4688"/>
            <a:gd name="adj2" fmla="val 299029"/>
            <a:gd name="adj3" fmla="val 2524516"/>
            <a:gd name="adj4" fmla="val 15843405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14D0F2-33E2-41A6-929D-0821D6AB8906}">
      <dsp:nvSpPr>
        <dsp:cNvPr id="0" name=""/>
        <dsp:cNvSpPr/>
      </dsp:nvSpPr>
      <dsp:spPr>
        <a:xfrm>
          <a:off x="499083" y="1056774"/>
          <a:ext cx="2338578" cy="23385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9884EE-17D7-4112-861D-C6C97A336503}">
      <dsp:nvSpPr>
        <dsp:cNvPr id="0" name=""/>
        <dsp:cNvSpPr/>
      </dsp:nvSpPr>
      <dsp:spPr>
        <a:xfrm>
          <a:off x="1432801" y="-192748"/>
          <a:ext cx="2521458" cy="25214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90453-A652-4DA6-A4C3-F4FC82573198}" type="datetimeFigureOut">
              <a:rPr lang="en-US" smtClean="0"/>
              <a:t>29-Oct-17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3C368-0E3D-4870-8E09-6B63A479E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0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B1EABF-2443-42BB-9CF6-9A073121D322}" type="datetimeFigureOut">
              <a:rPr lang="en-US" smtClean="0"/>
              <a:t>29-Oct-17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A00C-C14E-4069-AC9F-CC007CC309D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B1EABF-2443-42BB-9CF6-9A073121D322}" type="datetimeFigureOut">
              <a:rPr lang="en-US" smtClean="0"/>
              <a:t>29-Oct-17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A00C-C14E-4069-AC9F-CC007CC30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B1EABF-2443-42BB-9CF6-9A073121D322}" type="datetimeFigureOut">
              <a:rPr lang="en-US" smtClean="0"/>
              <a:t>29-Oct-17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A00C-C14E-4069-AC9F-CC007CC30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B1EABF-2443-42BB-9CF6-9A073121D322}" type="datetimeFigureOut">
              <a:rPr lang="en-US" smtClean="0"/>
              <a:t>29-Oct-17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A00C-C14E-4069-AC9F-CC007CC309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772400" y="6537960"/>
            <a:ext cx="1371600" cy="31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Nature Life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B1EABF-2443-42BB-9CF6-9A073121D322}" type="datetimeFigureOut">
              <a:rPr lang="en-US" smtClean="0"/>
              <a:t>29-Oct-17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A00C-C14E-4069-AC9F-CC007CC309D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B1EABF-2443-42BB-9CF6-9A073121D322}" type="datetimeFigureOut">
              <a:rPr lang="en-US" smtClean="0"/>
              <a:t>29-Oct-17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A00C-C14E-4069-AC9F-CC007CC30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B1EABF-2443-42BB-9CF6-9A073121D322}" type="datetimeFigureOut">
              <a:rPr lang="en-US" smtClean="0"/>
              <a:t>29-Oct-17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A00C-C14E-4069-AC9F-CC007CC309D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B1EABF-2443-42BB-9CF6-9A073121D322}" type="datetimeFigureOut">
              <a:rPr lang="en-US" smtClean="0"/>
              <a:t>29-Oct-17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The Nature Life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B1EABF-2443-42BB-9CF6-9A073121D322}" type="datetimeFigureOut">
              <a:rPr lang="en-US" smtClean="0"/>
              <a:t>29-Oct-17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A00C-C14E-4069-AC9F-CC007CC30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B1EABF-2443-42BB-9CF6-9A073121D322}" type="datetimeFigureOut">
              <a:rPr lang="en-US" smtClean="0"/>
              <a:t>29-Oct-17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A00C-C14E-4069-AC9F-CC007CC309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2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B1EABF-2443-42BB-9CF6-9A073121D322}" type="datetimeFigureOut">
              <a:rPr lang="en-US" smtClean="0"/>
              <a:t>29-Oct-17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A00C-C14E-4069-AC9F-CC007CC30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18288"/>
            <a:ext cx="1371600" cy="31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FFFF00"/>
                </a:solidFill>
              </a:defRPr>
            </a:lvl1pPr>
          </a:lstStyle>
          <a:p>
            <a:r>
              <a:rPr lang="en-US"/>
              <a:t>The Nature Life</a:t>
            </a:r>
          </a:p>
        </p:txBody>
      </p:sp>
      <p:pic>
        <p:nvPicPr>
          <p:cNvPr id="4098" name="Picture 2" descr="https://scontent-sit4-1.xx.fbcdn.net/v/t1.0-9/13466279_1357744014241799_1183608535121335963_n.jpg?oh=9ffbf925dcd02d6b6ce728d056de47e8&amp;oe=57C5AB69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6" r="30793"/>
          <a:stretch/>
        </p:blipFill>
        <p:spPr bwMode="auto">
          <a:xfrm>
            <a:off x="95250" y="41961"/>
            <a:ext cx="209550" cy="2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41959"/>
            <a:ext cx="403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solidFill>
                  <a:schemeClr val="bg1">
                    <a:lumMod val="95000"/>
                  </a:schemeClr>
                </a:solidFill>
              </a:rPr>
              <a:t>Hành</a:t>
            </a:r>
            <a:r>
              <a:rPr lang="en-US" sz="1100" baseline="0">
                <a:solidFill>
                  <a:schemeClr val="bg1">
                    <a:lumMod val="95000"/>
                  </a:schemeClr>
                </a:solidFill>
              </a:rPr>
              <a:t> trình Essence – Nhận biết – Yêu thương và Biết ơn</a:t>
            </a:r>
            <a:endParaRPr lang="en-US" sz="11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772400" y="6541202"/>
            <a:ext cx="1371600" cy="31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B050"/>
                </a:solidFill>
              </a:rPr>
              <a:t>The Nature Life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371601"/>
            <a:ext cx="4953000" cy="1691640"/>
          </a:xfrm>
        </p:spPr>
        <p:txBody>
          <a:bodyPr/>
          <a:lstStyle/>
          <a:p>
            <a:r>
              <a:rPr lang="en-US" sz="4000" smtClean="0"/>
              <a:t>Tâm lý tiền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794760"/>
            <a:ext cx="4800600" cy="1920240"/>
          </a:xfrm>
        </p:spPr>
        <p:txBody>
          <a:bodyPr>
            <a:normAutofit/>
          </a:bodyPr>
          <a:lstStyle/>
          <a:p>
            <a:pPr algn="ctr"/>
            <a:r>
              <a:rPr lang="en-US" sz="2000" smtClean="0"/>
              <a:t>Hành trình Essence - Abundant</a:t>
            </a:r>
            <a:endParaRPr lang="en-US" sz="2000"/>
          </a:p>
        </p:txBody>
      </p:sp>
      <p:pic>
        <p:nvPicPr>
          <p:cNvPr id="1028" name="Picture 4" descr="Kết quả hình ảnh cho money tre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4440"/>
            <a:ext cx="3619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Nghịch lý người Giàu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Một số người 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Càng Giàu, </a:t>
            </a:r>
            <a:r>
              <a:rPr lang="en-US" smtClean="0">
                <a:solidFill>
                  <a:schemeClr val="tx2"/>
                </a:solidFill>
              </a:rPr>
              <a:t>càng keo kiệt</a:t>
            </a:r>
            <a:r>
              <a:rPr lang="en-US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Càng giàu có nhiều tiền, </a:t>
            </a:r>
            <a:r>
              <a:rPr lang="en-US" smtClean="0">
                <a:solidFill>
                  <a:schemeClr val="tx2"/>
                </a:solidFill>
              </a:rPr>
              <a:t>càng phải làm việc nhiều, càng bị stress.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Giàu nhưng </a:t>
            </a:r>
            <a:r>
              <a:rPr lang="en-US" smtClean="0">
                <a:solidFill>
                  <a:schemeClr val="tx2"/>
                </a:solidFill>
              </a:rPr>
              <a:t>Căng thẳng, Mệt mỏi, Bệnh tật</a:t>
            </a:r>
            <a:r>
              <a:rPr lang="en-US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Càng giàu, </a:t>
            </a:r>
            <a:r>
              <a:rPr lang="en-US" smtClean="0">
                <a:solidFill>
                  <a:schemeClr val="tx2"/>
                </a:solidFill>
              </a:rPr>
              <a:t>càng ít thời gian cho gia đình, bản thân</a:t>
            </a:r>
            <a:r>
              <a:rPr lang="en-US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Có nhiều tiền nhưng </a:t>
            </a:r>
            <a:r>
              <a:rPr lang="en-US" smtClean="0">
                <a:solidFill>
                  <a:schemeClr val="tx2"/>
                </a:solidFill>
              </a:rPr>
              <a:t>Đờ đẫn, Vô cảm</a:t>
            </a:r>
            <a:r>
              <a:rPr lang="en-US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Càng giàu càng </a:t>
            </a:r>
            <a:r>
              <a:rPr lang="en-US" smtClean="0">
                <a:solidFill>
                  <a:schemeClr val="tx2"/>
                </a:solidFill>
              </a:rPr>
              <a:t>thấy có tội lỗi, phải đi chùa, làm từ thiện.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4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65" y="417513"/>
            <a:ext cx="7620000" cy="49069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smtClean="0"/>
              <a:t>Người nghèo </a:t>
            </a:r>
            <a:r>
              <a:rPr lang="en-US" sz="2000" smtClean="0">
                <a:solidFill>
                  <a:schemeClr val="tx2"/>
                </a:solidFill>
              </a:rPr>
              <a:t>KHỔ</a:t>
            </a:r>
            <a:r>
              <a:rPr lang="en-US" sz="2000" smtClean="0"/>
              <a:t> vì không có Tiền nhưng có </a:t>
            </a:r>
            <a:r>
              <a:rPr lang="en-US" sz="2000" smtClean="0">
                <a:solidFill>
                  <a:schemeClr val="tx2"/>
                </a:solidFill>
              </a:rPr>
              <a:t>HY VỌNG</a:t>
            </a:r>
            <a:r>
              <a:rPr lang="en-US" sz="2000" smtClean="0"/>
              <a:t> Tiền sẽ giải quyết được vấn đề.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smtClean="0"/>
              <a:t>Người giàu vẫn </a:t>
            </a:r>
            <a:r>
              <a:rPr lang="en-US" sz="2000" smtClean="0">
                <a:solidFill>
                  <a:schemeClr val="tx2"/>
                </a:solidFill>
              </a:rPr>
              <a:t>KHỔ</a:t>
            </a:r>
            <a:r>
              <a:rPr lang="en-US" sz="2000" smtClean="0"/>
              <a:t> và </a:t>
            </a:r>
            <a:r>
              <a:rPr lang="en-US" sz="2000" smtClean="0">
                <a:solidFill>
                  <a:schemeClr val="tx2"/>
                </a:solidFill>
              </a:rPr>
              <a:t>mất cả HY VỌNG</a:t>
            </a:r>
            <a:r>
              <a:rPr lang="en-US" sz="2000" smtClean="0"/>
              <a:t> tiền sẽ giải quyết được vấn đề.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smtClean="0"/>
              <a:t>Người Nghèo sướng hơn người Giàu</a:t>
            </a:r>
            <a:endParaRPr lang="en-US" sz="2000"/>
          </a:p>
        </p:txBody>
      </p:sp>
      <p:pic>
        <p:nvPicPr>
          <p:cNvPr id="4098" name="Picture 2" descr="http://image.tin247.com/vnexpress/120402073717-239-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03046"/>
            <a:ext cx="2133600" cy="31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8.vietbao.vn/images/vn888/hot/v2013/2131693487-13-4-phat-ngon-dinh-dam-cua-doanh-nhan-viet-nam-2012-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2" y="2895601"/>
            <a:ext cx="3092245" cy="206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xQTEhQUEhQVFBQUFBUVFxQVFBQUFRYVFBgXFhQUFRQYHCggGBolHBQUITEhJSkrLi4uFx8zODMsNygtLisBCgoKDg0OGxAQGiwkHyQsLCwsLCw3KywsLCwsLCwsLCwsLCwsLCwsLCwsLCwsLCwsLCwsLCwsLCwsLSwsLCwsLP/AABEIAMIBBAMBIgACEQEDEQH/xAAcAAACAgMBAQAAAAAAAAAAAAAEBQMGAAIHAQj/xABEEAABAgQDBAYGCQMEAQUBAAABAAIDBBEhBRIxQVFhcQYiMoGRoROCscHh8AcVI0JSYpKy0RRywjNzovFjJENEU9IW/8QAGwEAAgMBAQEAAAAAAAAAAAAAAQMAAgQFBgf/xAAxEQACAQIEAwYGAgMBAAAAAAAAAQIDEQQhMTIFElITIkFRYYEUM0JxkfAjsaHB0ST/2gAMAwEAAhEDEQA/AOcYUNUTTVDYUdUSRZFHJfzCSCbIWOUVB0Q0YKMZHUCk/wDVCt8LQKpSQ+1VuhaLn4nce24Av4X9zHoKKjXhAxlmR32CRHJxh3ZSSKU6w09VGWhSGoTGKUzpTWKUonSqxGy0IsM7SfJBhfaT9GWouloRucl805HvQE2ghktAyU0WR17IQy6gaC4nQAEk8gNVbMP6BR4lHRnCC3cevEp/aLN7z3K8YSk8kZ62JpUVepK375FEmkXJaLpkD6PpQdv0sQ8X5R4NA9qYQ+ick2wgV2WfE9tU74eVjmvjNBPJN/v3OVuSnEImxdenuhMs6uT0sI/3B7a8nX81z3pD0OmITrN9Iwmz2e9puFV0ZRNNLidCtknZ+uRX8MN01KV4ZDIcQRQjVNXJctTZTzQHMlDSWqJmSh5HVTwDLUZNWrytgvHhULCyfKzD9FrPLbD9FfwEveHEKF6lUTyqjAWIbrF5E1WKwsBwkaoulihMI2o7LZddHyt7zIAsoIwRMJtkLHCjGx1BJEfaq2QdFVMOH2itcI2XOxO49zwFf+f3MiJfFTCIgIizo7rAo4TnDuyk8Ypzh3ZReguG4ljpTOFNpg2SacKERs9prhJ6yf1Vfwg9ZWCqktRdHaQvCJwHo3GnYuSHZooXxCDlY33u3D2arJGSfGiNhw7ucaDcN5PAars+BYbDlIDYUO+1ztr3HVx+dE6hS53d6GDimPWGhyx3PT09SHBOj8CUZlgt61KOiOu93fsHAWRUZ9LnXYFkWOa/Pkoi3/tb0kskeRlOU3zSd2ewbmpU7gC4EbK+xBOfT+FLLx9a/PJABK5hLxur7SvJiVqK0rTZwUzXA/PzuU7XX53RBcomNdCYb80SGMrz1raH4qhYjJuhOyuFCu7ZfD3FVPp/g4fAdEaOvDGbTVo1HG1UitSTV0dnh3EZwmqc3dP/AAcgmkPIaoibUEhqsfgemeoxotHFbqNxVSwsnNq3w/RRzikw/RW8BP1hhUMRTFQxFUuwV5uvF4/VYri7g+DDVHu0QOC7UwfoV1kfKpP+Q8giyFmURCfZDTDlGPiwbCx9oVaIarOE9sqzw1zcRvPecDVsMjWLogno2MgYiQjtMDjhOMOPVSiIU3kOyjLQpDUlmNEnnE3mSk04UIl6m08wntd6fVSDCO0nyMtSlHaXn6PpINa6M6gLqtbvoO0fG3crfFmNtRRc3i4s6HKwmwADahLqnrmtbcyvMMMYXdGeCdQ2jR4AUWyM404pHj8ZzVsROT87fg6K2aB+aLx82BtHiqtBmIg1iF3MCo7wiRNA9toJ/FS3eFdVosyulJDgzOY70RDbZKIUcH7wA4fNApfrdgo1pqeGgHPSvBX5kU5WOxEoW96nESzeZCSQo9TnPICqYwn2aPm6tcDQeImxQzQDmkG4NWnkbLR71H6S3gVALLM4VjED0b3sP3XEeBQMhqn3ThlJuOPz18QD70ikNVzZK10e6oz54Rl5pDBROKmooYpoljxZOlS4eeqoJsqfD+yr+An6wwqCKpioIqBdgb9Vix5WKwojwfamDxZLsH2pi/RdZHyqXzCICyBmCjNiBmFGOgbYMOsVZoSrmDC5VihrmV959C4MrYWJ5HQMUoyMUDFKSjrMDipzIHqpNETeQ7KMtBcNSWZKSzpTiZKSzqES9XabYQesnyr+D9pWBGepSjtGGFO6r66CmUbiTcjwTL0bq2SORi0Lq6UBPd/2pYPSF+ahhuLNC6hTVHmijznEO5iZX8bf0WRgICkaDqEthYkDoVu/EsoNKV4pa1MwVGzHUEjjUjzUkAtHb9o9+irn19Mud1YeYbaIkYmXCrxQ7qXBTbNZlLp5FuZNwwMznNoNlRQeCYyM6HjPsOnLeqNKlrzVziGi/wAhHsxahygFsNtA3ieI21KfCpfURUpW0Li6a62ug/lZKTAIPL3qsjEOrftEaEgEbgeOq8ksTyxYcOtTFuTWwaBRo7zU8gmuVhUYNlQ6dRA6bi8x+xo9yQ4emHSaLnjxXC4zu8re5L8OWCebZ7XDrlhBei/oYkqCObKZyFjFLNLF00icP7KEmCipA9VXeghbgsoeK5FNhkrcSe9UuLrYmFPVidwK9ToSw3LEecwPiEfIruD7UziGyXYONUxe2y7KPnkvmA4Qkyjg1DzDEGNhqeYME/YUkwoJ3DXLr72fR+Eq2FiaRUDER0ZAxUpHSYJFTiQ7KSxinOHnqoy0F09TaaSScTmaKSzhUhqWq7TfB+0n1VX8HN0+JUnqVobAjDm1iBv4gQppyYmGEsYIA3F5iacaWB8UPhrqRmf3KwzuHCLcGh28Vem7LM4nFY/zJ+gkbKRHOBGSgpVzTStdbJhiOAvoC1wvsNfkI6VkgKNrpfKOepTWYAtXQBRu7OdoUcPnYVQ0wG3s14eervzN0PCiLbEju7QhH1nNJ7iCnkWQbFqMwcBpscOFV5L4O2Gam9L0TLprQrawHI4ectXW/KDVRT8Omlqbdtk3iTA0QUdwol5JjM2gSZi+jbDJGateqSesTpxOptzQ+GtiQ3vjxLvBLwN1BlaNw5cE3MVhyOfS1ADuNDdQ9IYtZb7NnVzgPiAW3gHgTtTJzb0LYWmnNRfiykzbzc7TU+Oq1w8rWbcskDZJ8D0/1DBzkLHKmKEjvQQZMBjlNsDls6TxbmiufReW7IRm7RObiq7pp2DpWQ2UW8WQorBBlAHLWYlrrJz5nClNyd2Voyq9ToyyxG5W5y3BhYplEFkuwbQpnE0XokeVl8wh2ISOEXWyEjuUY6BthoTqGUow5NmFcmtuZ9J4YrYaP2NIyBilFxigYpS0b5AsUpxh/ZSWInMh2VaWgunuNpspHOFOZspJOFSGoa20lwc3T1IcH1T0qT1BQ2GMflcDuIPgrZDj0CpsQqwYdFzw276UPMWUjoc7isMoz9gyWxXIXOLSetTMBWgGlRuqo57pgwkNbDMQ7m+8lZHe1jbmg1J38AlhxiWZ1r1NjUtFONdqbGN0cVvMYCNFcfThuQAULDq4b+FP5R31jUc0NJYlDeBkfmB2HW68iS9NNFWWRZZ6nkSJtUYNV6VlVRK5ZsMl23bwNfcE3w5roUY+kDBLxBRzYjgKhwvRh1ukEbEvQQnxrVaWtYDoXOO7gAVHLYZDm4fpYkQmM8k9Y0A3NaVtoU7d4w16mdkB9Puin9N9tAPpJV5s6tTCJ0Y47W7ndxvrWJDRW+UnIsjE/potHwIxDSx/WBYTQinGqs839F0AjNLRnw6ioa+kRo77O8yhUw7ecDrYPi0bJV3n5/8ATmhKBmSrpi3QKchA5WtjD/xu636HUPhVUqdhuY4te0tcNWuBaRzBWVwlHVHXjiKdVXhJM0w+FmeFesDZRw4KpdH2dYlXDBjfvSqpxcdO87FqFQWlEmCCoJ54DGEbwtpaKa0WDmzMNjDKLxEgrFfmBY4Vg2iaxjZLcF0TGLovTo8tL5jB3FBzBRb9EHHQY+AVh2ias0SqQ0TRui5NXcz6XgFahH7EcZARUdGKAilVRrkCPKdSB6qSRE5kOyjIXT3GThSOcTqcKikejc1NAmXgue1urqta2u4OcQCeARppt5AxM4wheTsL8HN0+KyR6Fz8O7paJT8uV/7SVd+jnQ9lA+bqXHSDUil6faEXJ/L4pnYzlK1jIsdQo0uZyT9FmymyOFxpg0gw3PpqRZo/ucbBW3DehcWDCcXxGmIbiG0dUECp651NOFNFeWlrAGsaGsaLNaAGjcAAhnRam/zS7vOgWuGFjHXM4eL4tUrrlSSj+Wc8maEObEbWn3TvGtlXf/5mTdVxDdT/AO45h5ELqWO4MIzS5tBEA1/FTYfB11zzEML6xBLmkGhGlDuI2Jbi6YinONRZo3waFLQczYLBT8VySeDjdHxJtLZSRDNXVUszFDRY3Web5mO0RKYy2ZEqUAH7SpJePcACp3e8qWsBu4Zj2GuiSrsl3NIfTfTYqVC6RPlgA1xLT906gjUOadCr3GiveBBhgue6leFdrtwS36QcGl4MvDoaTWZg3lzSOsX7AbjitWHbaMddK4rwF0aem4Y7TiWm1wxoNb7l9ENg0aG7gAOYsPePBcb6G9KzhzTDiyTaamJCGSKaUpmDrO13hdAken8lE1iOha2iMc0W16wqPPYtSM7LDkLrVva3PaDrsSvEsKhRwBMQ4cUW7bAXCtRZ1ajuTPO2IAWPFRRwIPfpuIuonknUUcKZm8KkZhvCLIm07oqEb6OJcHNAc6FmGmbO25po6/8AyQsv0ViwHEPo5p0c33g3CuEtMVGQmn4T6xFEY2Ja+8W4Cw81mq4WFRPwY7t5t953Obz8YtIYdhFEyl5xo23onPSTo62M3NDFIg02NfTUHcdxVIdDIiEOBa5ti02IPELiVsNKi+9+TTGamsiziYG9YkrTzWJAbHMcF0Tlko+JZjS7lp4pt0Z6KtYxroxzONywGw4E7SrIZgMIZDaK/hboOJOxehliIrJHGpcOnOXNJ2RRMRweLCbV4pwrUpFGXZXQWOFYtCfIclzXpNhrg90RrMsMmlePJWjU5hlTCdm04gEmLJkNEulUcDZc6pqe/wAIrUor0I4yCilFxig4iCHyBIhunUieqkcU3VgwaAYhYxvae4NFq3O2nDXuVmhNOSTbYywLo5EnIuVvVht7cQiwH4W73nd4rrcCSbBhQ4cEUbDFGjbbf+bbxXkrIthQ2shnKGAADfvJG0mhK2MUjXv+HH+F0aNFQXqeUx+Plip+UVov9g85Hc1tGk9YA8qh1QvJOFv41PIg1W06yrWu1oPEVI9689C14314kfdrs4p5zwp0M8vcdfIeZQcSXINhup/iO4dYoeLg8M3Jid0WKNW1Ns29KpjBR13+lj0DAA300SlX5QXdrdVSxCwNcAKu6oA1NrcSeGY96UYxhTI7c1OuaEPGtCSBWmosEjjdEWxKF5c8fne933NxKfQ54wwGejc7I0ULSLhrhQUOhug1fUKbWaOY4qJiBXPBOTNlD2uryJbSyXsmojrtYObn18gF1JmKB4LYkCKwEkUIZEGtNNUtm8HkohqYjYbztzGC7hVr7OSJ0ukfGt1FGhSsVx6xA5Kw4RhhJytt+J27gN5RkDAImfK1zXM/+xpa4U4gGzuCOiwS8GDL1awBwe/aaUBAPGtylQoyk+9oMnVil3QaJFofRSxytGbPFaauLgOy12/e7uG1Urp1CPpSKFxDmaVJFRf/ALXWpHCGQ20p+P8AaFzLEpmOJiYiBsQZnuZUMNMugGmlPatdkkZG7lm6MYb6eVY9ziSc7et1jYUAPgncHo+zQ0vX7v4mpR9Fzn+iiQ3tcA2KMoc0jtg11V3hM7Pqe8IoAE/CBEg0BOeE3qkHKcpFaAjcQVLIPiwzdzjQnV1bUBA9qNh1Y4EbKd4Dqe9STMEVzN0c4Cm43aR7ESHk1BHbb2T5HMDTzUjX2bxdXwJDQoIMQhjhsIB8iD+1ewn1MPkT3m/lmJUIMGxLese8VoB3lLMfwtkZps0RBZr9DXc4/hReegJ2a8q2b4C69y9UnaGn5+d6rOCkrMKbTujmrpnIS13Vc0kOadQRqF4rfifROBNuEZ5e1xaGnKSK5a3d+bZ3Berkvh0r5M0rELyKjh5c/blaLE/wm7ckNpItvJ1Peq03EQ3Q2Gilw+Z9Mc7z9m09Vv4jvPAI2HjqWYYnXfZn3W7XcTwSXp3He+GAxnUFydwCYzE8XENbcusB7+SzHARLGGwekeQbC5vqabU2m8xc1dHPJdGBBwbGhsRqDYjmEWHJEtT2FDYiOKg4qKjOV66H9DA3LGmmZ3GhZAOja6Pi7zubs28L0qbm7IVjMVDDw5pey8zncthUaK5ohwnuzEAENOWp/NpTiu2dEujEOUhtqA+NTrxNxpdrNzdnHvTExiKfZkD8u7d7AsbNh1tu42qf4C306CjnqeXxXEKlZcqyX9hb30t8+KjiNrvBHceA4VqtpKEHPaNb18NSd6bYo1uTrtzMNnbCAbVqmt2MCV3ZFAidOZCE4wnRusCQaNc5oNRUFwFN6cSsZpAfCcHw3VIc01G0WPeFS+lf0QA5omHRAdpgPdXW/Ufr3FBfRb6eBFmZWOx7A1gfkeCMriaEt4G2m5FO5LWOmh1aer+1CTbeoONK92VSFpa61wXW4Za18j5LeaHtPuRAeSzQWj1f2lQTEqCQdDR3+JREnu4t/wAgvYuzl/j8FCEX9IASbVq46cne5bR4TS01aDQaEA6ORI9pHm1RvGvFvuB9xUuQCZJBp6lG6kNa0BugcCRtNlMySDQQ0AVL/MV1RLW3Hd5tI9y3Gz1fNpChAV7KAk7L+LPguO4z0kiRojnwYj2sqBlJoBlFCQF2WYd9m4/kB8KhfO8se3/c72qrIdZ+jnHGxmuh5nvewNc5z6VrmoRXarqBQch+1y5N9Dh+2mP9oeTqrrMQ9r1/YCiiHsyLV4OHgQVG2LQmuhLvc4FevNv1ebaod5+ebFCEz25bHcDXeM3xQ+ajqHYXdzT8Ggd6lbMAMOYVA3ajqjTyQsxEGfq3BNTXaa0aOVUSDBz+qd5vTidg8Kd6wvpDO6luR0/hDwzUV3089v6gvJuJSHuqfiR5EqED8Nrksdp2rxQSkQtY2lLip5lYgQ4VIRREYMxoNu9HPxINoG2aNAEjwodVTTUfJEdDGrQNeIBr5rHUo2zRbC4rnvF6otGGT+UZ3dtwt+UbuabQcNbNQXmITU9hwJDmkfeBG1c9ZFO11/YrrgGI9QQxoNSlJWdza3dAvRbH48CahykyBGbEflZEc0F99Kml9Nqv85KMGsCG6g3NrzIIv4qs4ZJNfNNiEWg1IP5nAgeVVc3RKjkttPvRzMspOMsmK5fCpYODhAYC0hwqwVBBrm3BOIc1/wB7Bw4lCg7dRyJFd+qimAQajXZW57m6BMSS0KynKe53GDpr51J30CiiTI269xPjo1L2Tmxw4W/mwClh0O6niOQG0olDd/SqBKEPjkNa6jAbmnerTIYlBm4dYURsRjh90grjX0vQx6CEdoibbnsnw5Lm2D47MSr88vEdDNa0B6p5tS3qHQ+qXYeWOaIVt7tteKgM2yIcsSG4uFWufQdXv3LnXQ/6aGOpDnm5HWAijsk/mGxdVl5mHHhF0F7XNeO02hF96MWktCvK3PmbeYomJItBexwezrXGyqgdcHx/4pjOt9FAazaSAe83KVw3/tp5Ee5GLbWZeVr5G8uOt3j93xW7xp3f5BemzifmxCyLqOfsd8USpuzQep7CFHq0ch7CFuHUA9X9xCiB86fuIRIbw9Wn+z2kLavsHk6nvWss2uUbTbwepJiFlJGtj+4EKEBMQ/0on+2/yPxXzzK6P5lfRrxr6/sBQUrAZ6d3VbWo+6PwqrCik/QrgbnCNHzNDXVhgbaitT5rqT8MP4h8tokuBvaxljkqfujjwTSdmW5QMzxXgboq3mQHa00p/b7CEM4W/T+0hbVt3D960iON7nR3m8KAI4TtPA/oCXNB9JSthUU3O0afL/km5eb83e1oSrEQGzFrZ2NPeSb/AKgPFQgwa+vI37nWPgVFOOJ6o199bnuoD3lZBfW/f3Gzx3G69gt+0J/Db1i038FCDNgb/HJYvYbRS6xQh874aeqjJnDWR3AhxhR7AP7THkUADm6g8QhcPAyhGh+VzXD7rg7wNfcpbI5VOo4VLoAmZCNCIEaGRWwe3rQ3cnDQ8DQqxYI11LNLRvIIHnr3IoY06JFiGuTM8llOybCgI3m5rzRAfar2AEntNcQR6hsfJI7KLZ21Udh1h0QMGUb612k7Sfn3p/AjW7lUJXEcrXMDQXE9s7BspXT55JlBm6i1/YaatB3pyFMdEDXz+dnsUMaYc0UJFO5o5Op7dEJCnBtPfp38HDzWjsQhuOXMCfby38lOZDI0ptXSChEDtQN1qdXx9qmbBcLtNvCnDM73JNHlXN60Nx5a93EcNVDDxmhDYwIH4hW3LhwRF2Fn0rk/0sMnT0vdWh8ea5OHrrHTrCXTEBphOLhnBrmqKGxNFz76hafT0eQ2CLON6u3IMgmmCKVTnot0pmpN4dLvdTay5ae7YlmGypeauFuKsEq0M0A7lSTCjocx9JT4zWEwgHBt6kgVsbBOMD6TMmDlpkiXNK1B5FctfHC9w+fMOIx7TdrgfgqqTRLHeGvqP1e0LaNryLv8Sl8GNUA7218WA+5FRHa+t+0JxUliacq+Rqoyfn11o95v637QvSdeFfaCoQ9pWvr+TgVPEOvr+wFQteOtziDyBWF9TzP7mIkNvS+0+bUJhsUf1Lq6dX9inYNObPYQq/Nxi309DSmQVHJVYUTyuIOMN2RppDdTMNp3BMBiD4bml4DxS7Tqa6U4rTAJTNKsZWhPW0I2qfGJAlhu45R1MtnAjQ15qJEbszWSmM7TUZSKih1s+t0Q9tjTWp/cClOGgtiPs4VaK1JNXbTU8k3J1pvd/iiAgD79583/AASvpI4D0MTZ1mHkQD5UJ7k1eb9/+ZSrpOwGWJGrKPHAtufKqhDeVj6HU7t5FnDvF0zlQBQHblJPOoVa6ORs1DsbQ+Bt5VHcrETbuI/S4KAGJm4Ysfn5NViTRpYm/P2lYoE5nDZLDQtCk9HLnVzUhpE3Q/0/FbNMTdCp/b8VxO/1P8nU7Ol0L8IfQ2QBo5ute8Ihr4WudqrVH7of6fitaP3Q/Aqd/qZdKHSWhvo7nO2/FFS8Qdljm02gcNvNUyr/AMMPwKbSQMOA+IQ0Od1W03K0XUvvZeFOEntG7ZvO89ZoaLXO3eiowZE1czUGoNDXeqNLvfubzvdG1dSzWHxQk6nhIjlFyvb7FzhzBGjx4i/NazDGxO1lNeKpxe/8DfErdsV/4G/qcq89brKclN/SWiFh4aKNcQN2a3ggz0ahejcypo92Z3WuSkrYz/wN/U5bCZdfqj9blFOt1g5KfSHjozBBoCfFSHoxC3u8Uq/qTr6P/mV6Z91f9Nw9co81XqJ2dPpGR6Jwztd4qWT6Jw2RGvJc7K4OykihpehS+HiYaLsiE8HlSfXDT9yKPXRUqvUVdOn0l7E+78O7buBHvU4xU7WHx4UVDfiQAFBF7n196hGKX1jCulwUztq/UU7Gk/A6GcV16h27toA9y9+tNeo69fMAe5c9+tcpo58ceBW7ccaNYsceqP4RVev5kdGl5HQPrMCvUdck+IovG4s23Vdq3ZuFCqSzGobv/kRq/wC2P/yoomNNa6hmXjnD+Cv21fzRXsaRfBizdzrZdh2FCSc60RYjndl5BFq6KrS+OQ9s5l5wvgt/ruHf/wBazvhFWVaunfL99ykqFJq2f77HQoPSKCLXFNLKSB0ghV6zuVlzsYy3ZNwT6h/lSjE7WmpY8CKH9yt8TXb0X77lVhqSVrv99i3Q8XaXOzuFMxy8qWUv1jDrZw+955fiqfDxKukeVPrU/wAls6bdsiyp4Z/ioq9a2iLSo0273LdFnIdbOGo9rj/CCmIzHNLS4UIp4tA95VXdORa0Alzyeo3TUY6MhHk/4KfE1OknYQ8w3okx0OHliUDq0NTs7PvqrVAmGkjMRfcd4/kKixZmMG5jCZQbQ8fwhIuLubTND106wU+KmtYk+Gi9GdTbMwxtBrfx+NVi5R9ef+M/q+KxT4x+RPhPUTrU6LFiwmw8JWbFixEhiZYz/oQuSxYihtPR/YTwTZGQ1ixVkL8SULYFYsS2E2C8asWKBJWiy9csWIEIXhe0XixXAbALVgWLFUh6QvHNFNF4sRQQaIFC8XWLFdAZ5RevCxYrAZ5RakLFisirIsg3DwWjoY3DwCxYigEboQ3DwCjyDcPBYsVkVI3FRued58VixMRVmroh3nxKxYsRK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13908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http://m.f32.img.vnexpress.net/2008/06/23/dsc6505-1348763024_480x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258344"/>
            <a:ext cx="2654955" cy="17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4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Mô hình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1737717"/>
            <a:ext cx="57912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7200" y="1737717"/>
            <a:ext cx="0" cy="165919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71600" y="1813917"/>
            <a:ext cx="17049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Bên Trong</a:t>
            </a:r>
            <a:endParaRPr lang="en-US" sz="2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33084" y="1839680"/>
            <a:ext cx="1705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Bên Ngoài</a:t>
            </a:r>
            <a:endParaRPr lang="en-US" sz="2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3219" y="3795117"/>
            <a:ext cx="17892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Hành động</a:t>
            </a:r>
            <a:endParaRPr lang="en-US" sz="2400" b="1" cap="none" spc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505200" y="2575917"/>
            <a:ext cx="1752600" cy="304800"/>
            <a:chOff x="3276600" y="2667000"/>
            <a:chExt cx="1995891" cy="21999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276600" y="2667000"/>
              <a:ext cx="199589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276600" y="2886997"/>
              <a:ext cx="1995891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own Arrow 17"/>
          <p:cNvSpPr/>
          <p:nvPr/>
        </p:nvSpPr>
        <p:spPr>
          <a:xfrm>
            <a:off x="4084045" y="3261717"/>
            <a:ext cx="381000" cy="4572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2000" y="5581471"/>
            <a:ext cx="7279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Quy luật: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Bên trong và Bên ngoài phải Cân bằng nhau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Nếu mất cân bằng thì con người sẽ Hành động để lấy lại cân bằng</a:t>
            </a:r>
          </a:p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0427" y="2501553"/>
            <a:ext cx="1523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Cảm xúc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Giá trị sống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Suy nghĩ</a:t>
            </a:r>
            <a:endParaRPr lang="en-US" sz="1600"/>
          </a:p>
        </p:txBody>
      </p:sp>
      <p:sp>
        <p:nvSpPr>
          <p:cNvPr id="24" name="TextBox 23"/>
          <p:cNvSpPr txBox="1"/>
          <p:nvPr/>
        </p:nvSpPr>
        <p:spPr>
          <a:xfrm>
            <a:off x="5676497" y="2501553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Tiền mặt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Nhà cửa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Cuộc sống</a:t>
            </a:r>
            <a:endParaRPr lang="en-US" sz="1600"/>
          </a:p>
        </p:txBody>
      </p:sp>
      <p:sp>
        <p:nvSpPr>
          <p:cNvPr id="25" name="TextBox 24"/>
          <p:cNvSpPr txBox="1"/>
          <p:nvPr/>
        </p:nvSpPr>
        <p:spPr>
          <a:xfrm>
            <a:off x="3698823" y="4256782"/>
            <a:ext cx="13580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Làm việc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Chơi bời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Nghỉ ngơi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/>
              <a:t> </a:t>
            </a:r>
            <a:r>
              <a:rPr lang="en-US" sz="1600" smtClean="0"/>
              <a:t>.v.v</a:t>
            </a:r>
            <a:endParaRPr lang="en-US" sz="1600"/>
          </a:p>
        </p:txBody>
      </p:sp>
      <p:sp>
        <p:nvSpPr>
          <p:cNvPr id="26" name="Oval 25"/>
          <p:cNvSpPr/>
          <p:nvPr/>
        </p:nvSpPr>
        <p:spPr>
          <a:xfrm>
            <a:off x="914400" y="1839680"/>
            <a:ext cx="457200" cy="43590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91400" y="1826798"/>
            <a:ext cx="457200" cy="43590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2994064" y="3804856"/>
            <a:ext cx="457200" cy="43590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Khuôn mẫu 1: Kiếm tiền từ Nghèo và Hèn</a:t>
            </a:r>
            <a:endParaRPr lang="en-US" sz="3200"/>
          </a:p>
        </p:txBody>
      </p:sp>
      <p:cxnSp>
        <p:nvCxnSpPr>
          <p:cNvPr id="3" name="Straight Connector 2"/>
          <p:cNvCxnSpPr/>
          <p:nvPr/>
        </p:nvCxnSpPr>
        <p:spPr>
          <a:xfrm>
            <a:off x="571500" y="2160187"/>
            <a:ext cx="84582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95799" y="2160187"/>
            <a:ext cx="1" cy="230286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2152" y="2590971"/>
            <a:ext cx="2260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Cảm thấy Nghèo, Kém</a:t>
            </a:r>
            <a:endParaRPr lang="en-US" sz="1600"/>
          </a:p>
        </p:txBody>
      </p:sp>
      <p:sp>
        <p:nvSpPr>
          <p:cNvPr id="18" name="Rectangle 17"/>
          <p:cNvSpPr/>
          <p:nvPr/>
        </p:nvSpPr>
        <p:spPr>
          <a:xfrm>
            <a:off x="293873" y="1691148"/>
            <a:ext cx="1707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BÊN TRONG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9000" y="1676400"/>
            <a:ext cx="16487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BÊN NGOÀI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1423" y="4657999"/>
            <a:ext cx="18325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HÀNH ĐỘNG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2152" y="3196808"/>
            <a:ext cx="2707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Sợ không có gì mà sống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Sợ bị chê cười</a:t>
            </a:r>
            <a:endParaRPr lang="en-US" sz="1600"/>
          </a:p>
        </p:txBody>
      </p:sp>
      <p:sp>
        <p:nvSpPr>
          <p:cNvPr id="32" name="TextBox 31"/>
          <p:cNvSpPr txBox="1"/>
          <p:nvPr/>
        </p:nvSpPr>
        <p:spPr>
          <a:xfrm>
            <a:off x="432152" y="3997905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Muốn được người khác khen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Muốn được sống tiện nghi, an toàn</a:t>
            </a:r>
            <a:endParaRPr lang="en-US" sz="1600"/>
          </a:p>
        </p:txBody>
      </p:sp>
      <p:sp>
        <p:nvSpPr>
          <p:cNvPr id="34" name="TextBox 33"/>
          <p:cNvSpPr txBox="1"/>
          <p:nvPr/>
        </p:nvSpPr>
        <p:spPr>
          <a:xfrm>
            <a:off x="3958188" y="577908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Kiếm tiền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28794" y="624857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Khoe khoang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56144" y="2843731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Không có tiền</a:t>
            </a:r>
            <a:endParaRPr lang="en-US" sz="2000" b="1"/>
          </a:p>
        </p:txBody>
      </p:sp>
      <p:grpSp>
        <p:nvGrpSpPr>
          <p:cNvPr id="41" name="Group 40"/>
          <p:cNvGrpSpPr/>
          <p:nvPr/>
        </p:nvGrpSpPr>
        <p:grpSpPr>
          <a:xfrm>
            <a:off x="3810000" y="2474399"/>
            <a:ext cx="1338828" cy="754444"/>
            <a:chOff x="3886200" y="2245628"/>
            <a:chExt cx="1338828" cy="754444"/>
          </a:xfrm>
        </p:grpSpPr>
        <p:sp>
          <p:nvSpPr>
            <p:cNvPr id="40" name="TextBox 39"/>
            <p:cNvSpPr txBox="1"/>
            <p:nvPr/>
          </p:nvSpPr>
          <p:spPr>
            <a:xfrm>
              <a:off x="3886200" y="224562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Mâu thuẫn</a:t>
              </a:r>
              <a:endParaRPr lang="en-US" b="1"/>
            </a:p>
          </p:txBody>
        </p:sp>
        <p:sp>
          <p:nvSpPr>
            <p:cNvPr id="39" name="Left-Right Arrow 38"/>
            <p:cNvSpPr/>
            <p:nvPr/>
          </p:nvSpPr>
          <p:spPr>
            <a:xfrm>
              <a:off x="3984114" y="2716534"/>
              <a:ext cx="1143000" cy="28353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45750" y="2719089"/>
            <a:ext cx="2115858" cy="1431826"/>
            <a:chOff x="5645750" y="2490318"/>
            <a:chExt cx="2115858" cy="1431826"/>
          </a:xfrm>
        </p:grpSpPr>
        <p:sp>
          <p:nvSpPr>
            <p:cNvPr id="36" name="TextBox 35"/>
            <p:cNvSpPr txBox="1"/>
            <p:nvPr/>
          </p:nvSpPr>
          <p:spPr>
            <a:xfrm>
              <a:off x="5742152" y="3552812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Có tiền</a:t>
              </a:r>
              <a:endParaRPr lang="en-US"/>
            </a:p>
          </p:txBody>
        </p:sp>
        <p:pic>
          <p:nvPicPr>
            <p:cNvPr id="21" name="Picture 4" descr="http://baothaibinh.com.vn/Includes/NewsDetail/9_2010/dt_8920101346_25to500nghi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750" y="2490318"/>
              <a:ext cx="2115858" cy="90020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3" name="Straight Arrow Connector 42"/>
          <p:cNvCxnSpPr/>
          <p:nvPr/>
        </p:nvCxnSpPr>
        <p:spPr>
          <a:xfrm>
            <a:off x="4495800" y="3169189"/>
            <a:ext cx="0" cy="2554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6" idx="2"/>
          </p:cNvCxnSpPr>
          <p:nvPr/>
        </p:nvCxnSpPr>
        <p:spPr>
          <a:xfrm flipV="1">
            <a:off x="5148828" y="4150915"/>
            <a:ext cx="1051142" cy="1411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400800" y="4150915"/>
            <a:ext cx="0" cy="19974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989602" y="5779081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Hưởng thụ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4055" y="5724094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Mặc dù có tiền nhưng Bên trong vẫn Khổ.</a:t>
            </a:r>
          </a:p>
        </p:txBody>
      </p:sp>
    </p:spTree>
    <p:extLst>
      <p:ext uri="{BB962C8B-B14F-4D97-AF65-F5344CB8AC3E}">
        <p14:creationId xmlns:p14="http://schemas.microsoft.com/office/powerpoint/2010/main" val="2369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Vì sao không bao giờ đủ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3009781"/>
            <a:ext cx="7472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Khổ</a:t>
            </a:r>
          </a:p>
          <a:p>
            <a:r>
              <a:rPr lang="en-US" sz="1400" smtClean="0"/>
              <a:t>- Sợ</a:t>
            </a:r>
          </a:p>
          <a:p>
            <a:r>
              <a:rPr lang="en-US" sz="1400" smtClean="0"/>
              <a:t>- Tham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447800" y="3085981"/>
            <a:ext cx="609600" cy="461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575225882"/>
              </p:ext>
            </p:extLst>
          </p:nvPr>
        </p:nvGraphicFramePr>
        <p:xfrm>
          <a:off x="2286000" y="1714619"/>
          <a:ext cx="43434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20000" y="2853368"/>
            <a:ext cx="12875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Khổ</a:t>
            </a:r>
          </a:p>
          <a:p>
            <a:r>
              <a:rPr lang="en-US" sz="1400" smtClean="0"/>
              <a:t>Và</a:t>
            </a:r>
          </a:p>
          <a:p>
            <a:r>
              <a:rPr lang="en-US" b="1" smtClean="0"/>
              <a:t>Thất vọng</a:t>
            </a:r>
            <a:endParaRPr lang="en-US" sz="1400" b="1" smtClean="0"/>
          </a:p>
        </p:txBody>
      </p:sp>
      <p:sp>
        <p:nvSpPr>
          <p:cNvPr id="14" name="Right Arrow 13"/>
          <p:cNvSpPr/>
          <p:nvPr/>
        </p:nvSpPr>
        <p:spPr>
          <a:xfrm>
            <a:off x="6858000" y="2969104"/>
            <a:ext cx="609600" cy="461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xmedia.nguoiduatin.vn/public/data/images/ngocluong/2012t1/thang3/tuan3/nguoiduatin-im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28110"/>
            <a:ext cx="16764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iaoduc.net.vn/Uploaded/quynhtien/2012_02_22/thuy-san-Binh-An-dam-cuoi-sieu-x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5026741"/>
            <a:ext cx="2143125" cy="1609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Khuôn mẫu 2: Kiếm tiền vì Bất an</a:t>
            </a: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71500" y="2398739"/>
            <a:ext cx="84582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95799" y="2398739"/>
            <a:ext cx="1" cy="230286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93873" y="1929700"/>
            <a:ext cx="1707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BÊN TRONG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1914952"/>
            <a:ext cx="16487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BÊN NGOÀI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1423" y="4158634"/>
            <a:ext cx="18325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HÀNH ĐỘNG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908" y="2897617"/>
            <a:ext cx="3341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Cảm giác tội lỗi, làm điều ác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u="sng" smtClean="0"/>
              <a:t>Nhưng vẫn phải </a:t>
            </a:r>
            <a:r>
              <a:rPr lang="en-US" sz="1600" smtClean="0"/>
              <a:t>làm vì Công việc, v.v</a:t>
            </a:r>
            <a:endParaRPr lang="en-US" sz="1600"/>
          </a:p>
        </p:txBody>
      </p:sp>
      <p:sp>
        <p:nvSpPr>
          <p:cNvPr id="11" name="TextBox 10"/>
          <p:cNvSpPr txBox="1"/>
          <p:nvPr/>
        </p:nvSpPr>
        <p:spPr>
          <a:xfrm>
            <a:off x="2904081" y="4967714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Tâm lý tự huỷ hoại</a:t>
            </a:r>
          </a:p>
          <a:p>
            <a:r>
              <a:rPr lang="en-US" b="1" smtClean="0">
                <a:solidFill>
                  <a:srgbClr val="FF0000"/>
                </a:solidFill>
              </a:rPr>
              <a:t>Giảm khả năng phán xét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10000" y="2712951"/>
            <a:ext cx="1338828" cy="754444"/>
            <a:chOff x="3886200" y="2245628"/>
            <a:chExt cx="1338828" cy="754444"/>
          </a:xfrm>
        </p:grpSpPr>
        <p:sp>
          <p:nvSpPr>
            <p:cNvPr id="15" name="TextBox 14"/>
            <p:cNvSpPr txBox="1"/>
            <p:nvPr/>
          </p:nvSpPr>
          <p:spPr>
            <a:xfrm>
              <a:off x="3886200" y="224562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Mâu thuẫn</a:t>
              </a:r>
              <a:endParaRPr lang="en-US" b="1"/>
            </a:p>
          </p:txBody>
        </p:sp>
        <p:sp>
          <p:nvSpPr>
            <p:cNvPr id="16" name="Left-Right Arrow 15"/>
            <p:cNvSpPr/>
            <p:nvPr/>
          </p:nvSpPr>
          <p:spPr>
            <a:xfrm>
              <a:off x="3984114" y="2716534"/>
              <a:ext cx="1143000" cy="28353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00071" y="2951571"/>
            <a:ext cx="2115858" cy="1431826"/>
            <a:chOff x="5645750" y="2490318"/>
            <a:chExt cx="2115858" cy="1431826"/>
          </a:xfrm>
        </p:grpSpPr>
        <p:sp>
          <p:nvSpPr>
            <p:cNvPr id="18" name="TextBox 17"/>
            <p:cNvSpPr txBox="1"/>
            <p:nvPr/>
          </p:nvSpPr>
          <p:spPr>
            <a:xfrm>
              <a:off x="5742152" y="3552812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Có tiền bất chính</a:t>
              </a:r>
              <a:endParaRPr lang="en-US"/>
            </a:p>
          </p:txBody>
        </p:sp>
        <p:pic>
          <p:nvPicPr>
            <p:cNvPr id="19" name="Picture 4" descr="http://baothaibinh.com.vn/Includes/NewsDetail/9_2010/dt_8920101346_25to500nghi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750" y="2490318"/>
              <a:ext cx="2115858" cy="90020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Arrow Connector 19"/>
          <p:cNvCxnSpPr/>
          <p:nvPr/>
        </p:nvCxnSpPr>
        <p:spPr>
          <a:xfrm>
            <a:off x="4495800" y="3407741"/>
            <a:ext cx="0" cy="15736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21713" y="5256466"/>
            <a:ext cx="15362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68149" y="5099361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Sống đờ đẫn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054" y="5962646"/>
            <a:ext cx="654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Mặc dù có tiền nhưng Sâu thẳm thấy Tội lỗi</a:t>
            </a:r>
          </a:p>
          <a:p>
            <a:r>
              <a:rPr lang="en-US" b="1" smtClean="0"/>
              <a:t>Sống không Hết mình, không Nở hoa được.</a:t>
            </a:r>
            <a:endParaRPr lang="en-US" b="1"/>
          </a:p>
        </p:txBody>
      </p:sp>
      <p:pic>
        <p:nvPicPr>
          <p:cNvPr id="2050" name="Picture 2" descr="https://encrypted-tbn1.gstatic.com/images?q=tbn:ANd9GcRpsWORdBejznpgYtX9LT1ZNNbs1IJo8dsX0q2NC3gvnTDTTv8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26" y="5614045"/>
            <a:ext cx="1431273" cy="109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6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Khuôn mẫu 2: Giàu nhưng Bất 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009781"/>
            <a:ext cx="19800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Tự nhiên có tiền</a:t>
            </a:r>
          </a:p>
          <a:p>
            <a:pPr marL="285750" indent="-285750">
              <a:buFontTx/>
              <a:buChar char="-"/>
            </a:pPr>
            <a:r>
              <a:rPr lang="en-US" sz="1400" b="1" smtClean="0"/>
              <a:t>Tham nhũng</a:t>
            </a:r>
          </a:p>
          <a:p>
            <a:pPr marL="285750" indent="-285750">
              <a:buFontTx/>
              <a:buChar char="-"/>
            </a:pPr>
            <a:r>
              <a:rPr lang="en-US" sz="1400" b="1" smtClean="0"/>
              <a:t>Thừa kế</a:t>
            </a:r>
            <a:endParaRPr lang="en-US" sz="1400" smtClean="0"/>
          </a:p>
        </p:txBody>
      </p:sp>
      <p:sp>
        <p:nvSpPr>
          <p:cNvPr id="4" name="TextBox 3"/>
          <p:cNvSpPr txBox="1"/>
          <p:nvPr/>
        </p:nvSpPr>
        <p:spPr>
          <a:xfrm>
            <a:off x="3276600" y="3027859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Bất an</a:t>
            </a:r>
          </a:p>
          <a:p>
            <a:r>
              <a:rPr lang="en-US" sz="1400" b="1" smtClean="0">
                <a:solidFill>
                  <a:schemeClr val="tx2"/>
                </a:solidFill>
              </a:rPr>
              <a:t>- Vẫn phải Chấp nhận</a:t>
            </a:r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752600"/>
            <a:ext cx="2245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Trả thù đời:</a:t>
            </a:r>
          </a:p>
          <a:p>
            <a:r>
              <a:rPr lang="en-US" b="1" smtClean="0"/>
              <a:t>Tiêu tiền lung tung</a:t>
            </a:r>
            <a:endParaRPr lang="en-US" sz="1400" smtClean="0"/>
          </a:p>
        </p:txBody>
      </p:sp>
      <p:sp>
        <p:nvSpPr>
          <p:cNvPr id="6" name="TextBox 5"/>
          <p:cNvSpPr txBox="1"/>
          <p:nvPr/>
        </p:nvSpPr>
        <p:spPr>
          <a:xfrm>
            <a:off x="6172200" y="313558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Chuộc lỗi: Làm từ thiện</a:t>
            </a:r>
            <a:endParaRPr lang="en-US" sz="1400" smtClean="0"/>
          </a:p>
        </p:txBody>
      </p:sp>
      <p:sp>
        <p:nvSpPr>
          <p:cNvPr id="7" name="TextBox 6"/>
          <p:cNvSpPr txBox="1"/>
          <p:nvPr/>
        </p:nvSpPr>
        <p:spPr>
          <a:xfrm>
            <a:off x="6172200" y="4267200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Đờ đẫn, Vô cảm</a:t>
            </a:r>
            <a:endParaRPr lang="en-US" sz="1400" smtClean="0"/>
          </a:p>
        </p:txBody>
      </p:sp>
      <p:sp>
        <p:nvSpPr>
          <p:cNvPr id="8" name="Right Arrow 7"/>
          <p:cNvSpPr/>
          <p:nvPr/>
        </p:nvSpPr>
        <p:spPr>
          <a:xfrm>
            <a:off x="2362200" y="3135580"/>
            <a:ext cx="762000" cy="477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800600" y="2075765"/>
            <a:ext cx="1371600" cy="10598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00600" y="3320246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>
            <a:off x="4800600" y="3612634"/>
            <a:ext cx="1371600" cy="839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170" name="Picture 2" descr="http://static.xaluan.com/images/news/Image/2010/05/30/1275215461.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17" y="4685236"/>
            <a:ext cx="2283654" cy="17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4" descr="data:image/jpeg;base64,/9j/4AAQSkZJRgABAQAAAQABAAD/2wCEAAkGBxQSEBQPEhIWFBAQDw8QDw8QFBQUDw8PFBQWFxQVFBQYHCggGBwlHBQUITEhJSkrLi4uFx8zODMsNygtLisBCgoKDg0OGhAQGiwkHSQvLCwsMCwtLCwsLCwsLCwsLCwsLCwsLCwsLCwsLDAsLCwsLCwsLCwsLCwsLCwsLCwsLP/AABEIALwBDAMBIgACEQEDEQH/xAAcAAABBQEBAQAAAAAAAAAAAAADAQIEBQYHAAj/xAA8EAACAQIDBQUHAwQBAwUAAAABAgADEQQhUQUSMUFhBhNScaEHIjJigZGxQsHwFCNy4dGCosIkM0OSk//EABoBAAIDAQEAAAAAAAAAAAAAAAECAAMEBQb/xAAsEQACAgEDAwQABQUAAAAAAAAAAQIRAwQSISIxQQUTUWEjMjOBoTRxsdHh/9oADAMBAAIRAxEAPwC3o0jbjC0UN+MZSoi3xesLRpC/xes842bibTpnWSKdM6wCINfWSaaDX1lTYGHSn1hhT6wKIuvrDKi6wCDhS6wq0+vrGoi6wwVYUBnhTGvrHBBr6xQFjhuwgG7gjlQRbj+CODD+CQgndiOCCLviKHh4JyJ3Yi7gjg3SLDwAYEEXdEePKeJh4ADsIthKLb/a3D4W6u29VAv3NO7VPqB8P1mco+0tGBBw7rYe6AQxJPC9vhHX/V9OPSZpq4xFc4ruzfkiNNRZyLaPtRqBju0V7q9gd5t5TbMPnreQB7WaobPDp5MxA/3HegzLwRTi/J2lqi6iMWYHY3tOo1RarT7o3s1mBUDXO2U2uzNpUqwvTqI41RlbLlexymfJhnDuhrJhEbYwwMW0roIAgxhBkm0Y0ICOVOkYyGHJg3MhCK6GAdDJjQDiAJEekdYA4c6yXUTrIxTrCMVdNUtD0KaXjaTi3wyVh3HhidyxsNTRIdAk9TYeGSEI8JlbTFsRN3T0hkK6R6H5TCqflhpgsarLp6QqsNPSeVvlhFY+GGhTwYaGLvdIu+fDF3jpGIN3uhihukdc6Ry30kogy/Sev0hs9IgBh2ksYCdItzpCiKYaBYHeM4r7QvaNWfENg8Kdymrbj1FvvORx3dBOvdocWaWFrVBky0yE/wA291P+4ifP2H2errWxmZ/vihh7893NmPU5Z9TNujhHc5S8Al2KGvVcm7HmR9echPV/n1hsXXzt5/e5kNzf0ncjJtGaSHVKl+H1gT1M9FdfwIQB8PUtwY3H2kvZm2q1CqHSoVYHiuQI6jgZV0qm6fzH1hf8jykdNUw9junYbt8KwWlXNn4b3JtLc79D1seU6QjXFxzF58m7OxjKQwJDKciJ9CezntAMVhwpP9xAL34/N6+hnD1um9t7o9jTB7ka4wZhCsaVmCwjDA1BDkRjLIQjMIJlkhljGWSwkOonWBNOS3SBNOSw2ViFrfDD0HbwxUV7coagrdIjY7YWnUbww6u3hnkVukkIjdItg4Go7aQqu+gjlRtRCKjaw8i8DVZ9BCAtoIoRtYQIdYVYOBoDdI4K3SPCHWO3DrGpgB7rdItmhBTOsUJ1kpkGBW1ihTrCbvWJu9YaZBN06xNw6x+71nt3rJRCu2xge+pNR474DBRxPdsH+lyoF/mE4xsDEUytLDsPdpVMQlQcxvVC1NyOlyD/AKnaMRjmoq2IFM1RvbgCt7wpqcyuud/sJxztns6ocU+1cCh3HJNeiw+F+Z3eYNr21850sWNRxLnlgjK5V8GP7a9mamHqGooLUXJYMovu31/5mVDTpeG7bNVtSr0lVeDWVmbyA5esyHa3BItTvaQPdvqpXdbTObcE5flkLkiu5T0jc/WHq5SNR4wtbjebLKKAPxhgLgcoFuMeTkBIiD6WRvynQ/ZdtM0sUovkzBSOVmsPzu/ec9wxzt95puzKFcTSI4MyBfPeH/Ez6iKlBotxcM+mLxhMbSfIeUUvPNWi2hCYxp5ng2eSyUeIjWWIXgneGw0NdYIqIrNBFoLDRCFFrfFD0KLc2gu6XxQ9CmviitjWS6dE+KSFpHxSPTRfFJCqviiIDCrRPihBRPiglC6+sIAuvrGQoRaPzR4pfNGLu6+seN3WOgBFpfNHd0NYwbsddYeCCimNY7uhrGgrHBlh4IeNIazwpjWLvLPBlk4JyKKY1g8UQqM2gJA1PIfeFDrI+JYEW1IA875Q8UQ552s7RbSwjLSp4bewxsKdSmQzOnA74K5G/wAw4iS8Fvvs16jpuNUrHdXK9t0X9bze47ZlOrYOoIWVe1u73FpiwprkoHCwnY9q40/CKd9HIq+0MLhLGrRYublnz1y4Ax2K2xhMbRaktswfcPHzE6NithU8RTt7pQ8VZQyMNbGZ+t2Fw1M/+1RB8SpZh9b3lcNqXN2N7ls4pjNhVKbkICy8iONuokWslhuspU8ridsrbIpqfdF7DjMh27oqKYNhfpL4ah2kxnBPlHNSIkWpEUTcUEjC8es23s9RWxlEObBX3xcZE8vKZDC0bG5424TbdgqgXEKxHC9j15X6cZl1cqxui/AuTvlMi2WcUyPg64Kj8CSrzztDjN2NZYaNYdIaBZGZYF1ksiCqCSiWQ2UQZUSUwEERBQbKcNTkqhuSGawH6fSSaNceH0lcmW0TEKQ6MmkipX+WGSv8sSwNElWSEVk0gFr/AC+kItb5YbQKDqy6QgddIBa3ywgq/KY1goKHXSPDrp6QQqnwx4qnww7gUEDjSKHGkYKp8MXvTpDZKCb40ihxpBd6dIoqnSHcSg4I0gqjAZkcM54VTpI+JqtbhllDvQKKfaOKxGIr1MPQYJuUSbsLqW3hYHTmJk8RiMdh67IUWphzdSLHvLjiQSbEX6CabaO1/wCmV8TTQs7LYqoJYEOAcgL5DOZHtB2hxW/vk03X9KrYru2vwsDyM60OqO9PkaEb+C57ObUamzJUFlqEuin9Oqw20cQGNxMngu0C4hrBd2onxoRwvpLQuQc5S24ypk2q7HVWtczEdtXulv4Jta9QWznNu2mPFygOd/tLMXM1QG+DHlc4q+6L9Yg6cYy+s66MpKwtQ3v95aYHa5pMGAvwy5EdZToRY8o5Wv8AzlFyQUlyNCbXY7B2Q7c7zCm5sbe7e5yvrOlYHFlhcgi5yDcQJ899l8OyuKg4E2tzA8SnkeM7j2ZpEIGJJDciSbWNha+YnA1WOMZdJsa6bZf75iFzHlYwrMpUMZjAVsxaSCIJpGQjgWFo0mEaCIgCUr1n8MkUXbSRiHvxEl0qb6yqRcSUdtIdHbSRlR9YdFfWKBh1ZtIZWbSR1V9YVVfWFCkhGOkMrHSRkV9YVQ2sdMVhgTpHBjpAgNrFCtrDZKDgnSLcwYVtY4K2sIB4vHXMHuNrPbrayWQLnKfbW1loqS1+HBRc2t9pYsW1nP8At9tTuQ4W190EkeJt6/nkIUtzpDQjbHdm+0+HxGOXD03K1C9RkVwQ29u2Zc+dhf8A6TA9q1xLVSKlJbBiBW7oFivKxnGMJjTTfv0a1alUWojcxUVt5T1zE6qvtNpYpQzP3dWwD0WsAG57p5i/8E7scLxY6QkMj32haWF3VvY7xtdiM7wZxh3s4mI26GFxnfhaUWNxp5ZTFO27ZdGL8k3be1winPO3Ccx2riC7ljzlztCqSTc3MzmJa5vNmkhXJRm44GBo4cIIQiToIzDysfSTPI/fhBO2n3h6KwsKNjsXf3EB5sFUA8be6cuu9O6bFw+7SXUi5Op/4nI+wFFGIc5sm7x4Acs52PBNdQQcrZTzmrmnKjdK9qRLJMaTEz1iG+sylQjQTGPa+sE4ksgNzAkx7iBIgsJSLTN/jk6kvzSsWkl/ik+nSXWJJF5NUfNDIvzSLToLrJCUF1iUK2HVfmhVX5oBaC6wq0V1hAHCfNHBfmghSXWPWiusNgDKvzR+780D3Q1nu6GsICQB80eo+aRhRGvrHimNYbYCSB80bUyBN+Aggg1mH7f9q/6YdxSYCoRYkklhfQfveW4scsjpFuHDLLKkRu0fbVqa+4VZipYqDYpbXjOT7X249Zy9VixJuc5Np1QobeuWqC7E8ug6ZzOVvdfXn0vOnp8EUy3PjWOFxZGrP8WWRN/KQmkirUvl94BhOqcs1HYHEjvXot8LrdT4WF+Whv6CaWvgNNfSYvsi5TF025E2+k69/S7w3ggsM5x9Yqy2vJswyqNM51tnCgA29JlMWuc3/aRTn14D8CYXFWBmrRt0LnohAR4njFnRRiZ4LJ2EwrsbKL9Lj95Eoi5l9gLC0ryyrsbtFp1mlUix2ScVTO4lqQb9VS9vJTwvlOodia9Y3V6jE02CupsVAy4ZDkR9j5zBYHGWFuIIzBzBGhByM03ZnbdCizGxVcw4TMAnP4Sb8NPoJg1Gm3xcod/jydLLopRj08nUrRrGRcBjadZd6lUDiwvunMX1HEQ7LOM4tOmjltNOmITBsYpWCdYpBjtB74iVFgCkgaKai6X4ZywSomkgUK2fwSelX5Yki1kinWTSSUrJpIyVB4YdKnyxbFYYVUhFqpBCoPDHq48MlgDrUSPFRYJag8MIrjwxkwDxUWODLGhh4Y4ONI1gHgrHjdgxUGkeKg0kAOss4N26xBbEWvm9XPyJnb9p4gLRdhkQht58JwPbq95jQh+HeN/IAk/idLSR6G/s6/p0H7c5fNIpdtV1JNjmDk3EeUpK9XXj+ZstqYFP6YkXB32ta27ugDlzzMwzqbkcZ0MFFHqeKcJL4YwnOHpYc8TJOysAXcZdfpLTEYbMIOZA+5jZMtcITS6BuHuTLXYmxyVRwDvCxBHKdO2Xhqpp5qrCwAAJVr/j+fSL2f2EBTTL9I/E1tOlTw9JqtSy06aksTMDUpyMUppuork5X23wxw1LvmpKjFgF3nLMxswIA+vpOP1HuSes2fb/ALTPjcU7HKmnu0U5LT/5PE/6Exb5GbtNHag6iG1JPv5FItbyvPXvlGXhEmsyJWLSEvNng2zkTCYXnz9ZZ0UCj1MyZcl8He0GmcOtknePBePLrJ+Da6kXIutwG+JGU3tfiRx+8r0W6jOx4/WFoVyGzNzrEg+o7Bpez+0zh6qVV+G/vpyz+ID5TpyNjynXqdYOquuasoZT0M4PQrctZ1fsPju8wgUnOkxT6HMfv9onqGJSxKa7o5XqOJOKmjQGDcxS8E9ScM5ANjBlp5ngTUgDRS4eu9/hEnJWbQSowxfUScjNrFkjRtLKnWbQQ6V20ldTZtRDqzaiViuJPFdtIVKx0leGbpCpUbpJYu0sVqnSEWsfDIK1G6QgqN0h3C7SaKx8MUVjpIgqN0jxUaHcTaShV6R4q9JEFRukcKjaRtwKIXarE2w55XYemc4liKoOKZ/ClQj7W/edG9ou0TurS52LH68JzPZqBsRZuBRi3+IsW9AZ2MCrFFfuek9Px7MCvy7CdoKu7Rp0v1FQzDmC3vEetvpK/BbLCqCR77rvH5EPC3U8fKWAoHE1yx4b1+kmYlf7rLpugeQFh+Jca3jUpbmJsnZwUO9v05Stw9LfxSL89z5CavCU7Um/xlF2epb2KZzwXL63kkqSM+ukoYXR3jY1FRRUm2SAkngBacr9pfbDv2/pqJ/sUzxH/wAj+I9NPvJHa7teVoDCUja6gVWHEjw+WswuFwTVDfWG+KRzfTfT3H8Wffx9fZT/ANCzm4ErMfhir7hFiBOgVhTw4C23qzZU6QI3mPK+gmSr4ao1QvVUhnO8bgiw5AX5ZekeMnHuXa3S45dMfzPuUbCPoJdhJGIwp3jaTsBg90XMveVbTk4tBN5aa4QeiLDzhKrZhfqfITziCJ98+QH7zKd9rakiSXiKc4xTFBhXcdsnUWnQvZlWJ79eQFI/W7TnVAzf+zJver/40vy0s1X9PIy6v9Fm+YwLmeZoJnnnLOFQ1mgi8So8CakIaKLC0z4jJyUz4pV4Td19ZPp7uvrGkjQTEpHxQ6028UBTtr6wy219ZS0LYdUbxQi028UApGvrDpbX1iUAMqt4oUK2sCp6+sKD1MNCsfZtY5d7WMDDIb2Z4DXyhAesbbQti+9rHDe1ga+JVBdmlDj+2VCnkagjQxuT4CY7tRiWrVqjjhcgeS5D8SgwVAqKjn4iFpr/ANRufQD7zU7WQKxUcPeJldspQwVj8IepUtru2RR9xPQbKaR6+MUopEjDYcUKe7+si7HTpKoj+7c/qVT9Za1TvHPiZAx3uFT4TYjS/D8wtDsu8DQZqVRlHupSZnbkoAvbzy4Si2VQdQ+4t3eowB5KASN4n6TQbf2ouDwool2V3orVVU3DWbvk3WPvZIhAZc/eO9cZKZh8Ht04fDgn3qtQk0qbcAvN2+t7S/JjUaRxcesjqJy9xVCL4+6LqpsynSHe4mqo5nO5J0Gsp8Z2m3r0sIm4vA1mHvkdNJT16FSu3e1mLFuA5AaAchLPC4MIAvPnKrS7Grflyvjpj/L/ANEPDYVi4qEkuGDbzG5Yg6zYbNZnpVA53xbdpUlNNgWB4ODy4WN5T2AEbUb78jz+8oyQ3+S1Y1GLURmJojfU7ipnUVkVbbrocwfoV+xkWra50H5kuvU3VuzFmN7bxuRe3M58hKzEVLZffzjRVILdIRmkemc2PWOLwWGOV9ST94xmlK5JBmiI0cRGssKCybh3nRfZitzX8qP/AJzl9F7GdM9l1TOv/jS/LQ6h3p5GfVO8MjeMkA6mFeqYFqhnnjhgHUwJQ6Q7VTBmtGSDZkMIy2lhSZZV4aqLcPSTaVUaekskjWyxpuskKVkGlUGnpJSOP4JTJCskKF1hVCwCkQqkStoWwygfwyZs/Cd64QebHwqOJkEFZebIdaKGq3B1JJ5LSXmfM/iadHp3myqPjyUajNHFBybMT7QME64hBS3y9dEo0T+nDoG96xHAsfeJ45GadBkASSQBc6nWRa9V6tdqrt/aB/8AT0fCpAuz9enKFym31fVQyuGLHVRX8/8ACjR4ZY03PuzGe0LbAp0yoJuchnOYbCoGvikLH+2jpUrMTktNWBP1NrATV+01gXCjWQdi7KK4W/DvHYtq1hYDyH7zVoVHHh3Luzfp9O8+oUH2XJL7R9pQxK0hx4tzk3YdW2EQ6qb/AP6Pf8zP4nZm7mbAamS9mY1e4NNT8DH7E3H7yxSt2z0yclPqf9kXJxgRXqnPcACjVjw/nSQGJqOb8HpjPRhmP3kPH1t6nu9bnztINHGso3b9L84GxpTVl5trCI2HJAs7KAegHIfaYDE4kvVuNQqjQDICbKvjd9MvqNDMvWpBKoqciSRoG5yyEkcr1LHe1w4V8l9SrBQBb3gAPSFpPzMqqVS+cld9aVG+M+Ca1WBNbO/ISI9aCarIB5A9Stcljy4SIzXMR35Rt5CmU7GYhrKfKeoGwEj4yplYdIfCtyMeuDJGd5a+iQtWHABEC9HSCWoVMiNLlXcOyWM6B7MXN61vBT/JmDVww6zYez7Ein3xY292mB92kzr8GVfBRqP0mdHZjAvUMhU9oK3Bo41SeBnASaOPQR67QJrNGOzSO1Z9I6DSM7QxWUnUcSJnqZkmkx1l8oGijS0cSJMp1ZmaLnWWlEnWIsSZXLgukeFV5VJ5mSEHUx1pb8lLmW2Fpb7BR5k+EDiY3aFJHqqw3gtK4CBjuOdWHA2/JPSJRbcw5dfidipOgBS1v/uT9BK/vDrNjwvTYLg+qfn6+P3MifvZnfaP+fks96O3pVd6dZ4VjrOPKFG4xXbvBFqwIHAyrx3aQU0FKkASosX1PPd6TRdqjdW1NhfocjMbSwCHeJBynW0zqCOvoMTSc493wU+Lxr1DdiTPYDEd04J+Fvdby1knGWXgAJTVnJ4zXDkp1MpYpbm7kanEPu+Uh1DPYWoWwyE8c1v0BsIBzFap0dD3N0VL5Q5KxU9DxGsbiFDKRyP3BgmMHvkSJFE5qqfYdSxG6LcxCircXMg47Kx5xabncEdx4syx1EoycH4JRqxpqwF40mTaR5mGNWMevBEwbRlFFM88qPPUuR5iTaQlZz+snKbQzjwVabI3JtlglW0UkNI6G4jTkZWjpvIGS6mN2pjWQIEYrvbxNsr2tb954G4kLax+D/E/mXwXgx6yVYWkFwnaCunCofrLzZnbisjDfN+Ux4ikyTwY5LlHGWSSZ27Zu3GrU94COfaD34TB9k9p1Am7fKaE7Sqaj7Ti5MWyTRujTV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6" descr="data:image/jpeg;base64,/9j/4AAQSkZJRgABAQAAAQABAAD/2wCEAAkGBxQSEBQPEhIWFBAQDw8QDw8QFBQUDw8PFBQWFxQVFBQYHCggGBwlHBQUITEhJSkrLi4uFx8zODMsNygtLisBCgoKDg0OGhAQGiwkHSQvLCwsMCwtLCwsLCwsLCwsLCwsLCwsLCwsLCwsLDAsLCwsLCwsLCwsLCwsLCwsLCwsLP/AABEIALwBDAMBIgACEQEDEQH/xAAcAAABBQEBAQAAAAAAAAAAAAADAQIEBQYHAAj/xAA8EAACAQIDBQUHAwQBAwUAAAABAgADEQQhUQUSMUFhBhNScaEHIjJigZGxQsHwFCNy4dGCosIkM0OSk//EABoBAAIDAQEAAAAAAAAAAAAAAAECAAMEBQb/xAAsEQACAgEDAwQABQUAAAAAAAAAAQIRAwQSISIxQQUTUWEjMjOBoTRxsdHh/9oADAMBAAIRAxEAPwC3o0jbjC0UN+MZSoi3xesLRpC/xes842bibTpnWSKdM6wCINfWSaaDX1lTYGHSn1hhT6wKIuvrDKi6wCDhS6wq0+vrGoi6wwVYUBnhTGvrHBBr6xQFjhuwgG7gjlQRbj+CODD+CQgndiOCCLviKHh4JyJ3Yi7gjg3SLDwAYEEXdEePKeJh4ADsIthKLb/a3D4W6u29VAv3NO7VPqB8P1mco+0tGBBw7rYe6AQxJPC9vhHX/V9OPSZpq4xFc4ruzfkiNNRZyLaPtRqBju0V7q9gd5t5TbMPnreQB7WaobPDp5MxA/3HegzLwRTi/J2lqi6iMWYHY3tOo1RarT7o3s1mBUDXO2U2uzNpUqwvTqI41RlbLlexymfJhnDuhrJhEbYwwMW0roIAgxhBkm0Y0ICOVOkYyGHJg3MhCK6GAdDJjQDiAJEekdYA4c6yXUTrIxTrCMVdNUtD0KaXjaTi3wyVh3HhidyxsNTRIdAk9TYeGSEI8JlbTFsRN3T0hkK6R6H5TCqflhpgsarLp6QqsNPSeVvlhFY+GGhTwYaGLvdIu+fDF3jpGIN3uhihukdc6Ry30kogy/Sev0hs9IgBh2ksYCdItzpCiKYaBYHeM4r7QvaNWfENg8Kdymrbj1FvvORx3dBOvdocWaWFrVBky0yE/wA291P+4ifP2H2errWxmZ/vihh7893NmPU5Z9TNujhHc5S8Al2KGvVcm7HmR9echPV/n1hsXXzt5/e5kNzf0ncjJtGaSHVKl+H1gT1M9FdfwIQB8PUtwY3H2kvZm2q1CqHSoVYHiuQI6jgZV0qm6fzH1hf8jykdNUw9junYbt8KwWlXNn4b3JtLc79D1seU6QjXFxzF58m7OxjKQwJDKciJ9CezntAMVhwpP9xAL34/N6+hnD1um9t7o9jTB7ka4wZhCsaVmCwjDA1BDkRjLIQjMIJlkhljGWSwkOonWBNOS3SBNOSw2ViFrfDD0HbwxUV7coagrdIjY7YWnUbww6u3hnkVukkIjdItg4Go7aQqu+gjlRtRCKjaw8i8DVZ9BCAtoIoRtYQIdYVYOBoDdI4K3SPCHWO3DrGpgB7rdItmhBTOsUJ1kpkGBW1ihTrCbvWJu9YaZBN06xNw6x+71nt3rJRCu2xge+pNR474DBRxPdsH+lyoF/mE4xsDEUytLDsPdpVMQlQcxvVC1NyOlyD/AKnaMRjmoq2IFM1RvbgCt7wpqcyuud/sJxztns6ocU+1cCh3HJNeiw+F+Z3eYNr21850sWNRxLnlgjK5V8GP7a9mamHqGooLUXJYMovu31/5mVDTpeG7bNVtSr0lVeDWVmbyA5esyHa3BItTvaQPdvqpXdbTObcE5flkLkiu5T0jc/WHq5SNR4wtbjebLKKAPxhgLgcoFuMeTkBIiD6WRvynQ/ZdtM0sUovkzBSOVmsPzu/ec9wxzt95puzKFcTSI4MyBfPeH/Ez6iKlBotxcM+mLxhMbSfIeUUvPNWi2hCYxp5ng2eSyUeIjWWIXgneGw0NdYIqIrNBFoLDRCFFrfFD0KLc2gu6XxQ9CmviitjWS6dE+KSFpHxSPTRfFJCqviiIDCrRPihBRPiglC6+sIAuvrGQoRaPzR4pfNGLu6+seN3WOgBFpfNHd0NYwbsddYeCCimNY7uhrGgrHBlh4IeNIazwpjWLvLPBlk4JyKKY1g8UQqM2gJA1PIfeFDrI+JYEW1IA875Q8UQ552s7RbSwjLSp4bewxsKdSmQzOnA74K5G/wAw4iS8Fvvs16jpuNUrHdXK9t0X9bze47ZlOrYOoIWVe1u73FpiwprkoHCwnY9q40/CKd9HIq+0MLhLGrRYublnz1y4Ax2K2xhMbRaktswfcPHzE6NithU8RTt7pQ8VZQyMNbGZ+t2Fw1M/+1RB8SpZh9b3lcNqXN2N7ls4pjNhVKbkICy8iONuokWslhuspU8ridsrbIpqfdF7DjMh27oqKYNhfpL4ah2kxnBPlHNSIkWpEUTcUEjC8es23s9RWxlEObBX3xcZE8vKZDC0bG5424TbdgqgXEKxHC9j15X6cZl1cqxui/AuTvlMi2WcUyPg64Kj8CSrzztDjN2NZYaNYdIaBZGZYF1ksiCqCSiWQ2UQZUSUwEERBQbKcNTkqhuSGawH6fSSaNceH0lcmW0TEKQ6MmkipX+WGSv8sSwNElWSEVk0gFr/AC+kItb5YbQKDqy6QgddIBa3ywgq/KY1goKHXSPDrp6QQqnwx4qnww7gUEDjSKHGkYKp8MXvTpDZKCb40ihxpBd6dIoqnSHcSg4I0gqjAZkcM54VTpI+JqtbhllDvQKKfaOKxGIr1MPQYJuUSbsLqW3hYHTmJk8RiMdh67IUWphzdSLHvLjiQSbEX6CabaO1/wCmV8TTQs7LYqoJYEOAcgL5DOZHtB2hxW/vk03X9KrYru2vwsDyM60OqO9PkaEb+C57ObUamzJUFlqEuin9Oqw20cQGNxMngu0C4hrBd2onxoRwvpLQuQc5S24ypk2q7HVWtczEdtXulv4Jta9QWznNu2mPFygOd/tLMXM1QG+DHlc4q+6L9Yg6cYy+s66MpKwtQ3v95aYHa5pMGAvwy5EdZToRY8o5Wv8AzlFyQUlyNCbXY7B2Q7c7zCm5sbe7e5yvrOlYHFlhcgi5yDcQJ899l8OyuKg4E2tzA8SnkeM7j2ZpEIGJJDciSbWNha+YnA1WOMZdJsa6bZf75iFzHlYwrMpUMZjAVsxaSCIJpGQjgWFo0mEaCIgCUr1n8MkUXbSRiHvxEl0qb6yqRcSUdtIdHbSRlR9YdFfWKBh1ZtIZWbSR1V9YVVfWFCkhGOkMrHSRkV9YVQ2sdMVhgTpHBjpAgNrFCtrDZKDgnSLcwYVtY4K2sIB4vHXMHuNrPbrayWQLnKfbW1loqS1+HBRc2t9pYsW1nP8At9tTuQ4W190EkeJt6/nkIUtzpDQjbHdm+0+HxGOXD03K1C9RkVwQ29u2Zc+dhf8A6TA9q1xLVSKlJbBiBW7oFivKxnGMJjTTfv0a1alUWojcxUVt5T1zE6qvtNpYpQzP3dWwD0WsAG57p5i/8E7scLxY6QkMj32haWF3VvY7xtdiM7wZxh3s4mI26GFxnfhaUWNxp5ZTFO27ZdGL8k3be1winPO3Ccx2riC7ljzlztCqSTc3MzmJa5vNmkhXJRm44GBo4cIIQiToIzDysfSTPI/fhBO2n3h6KwsKNjsXf3EB5sFUA8be6cuu9O6bFw+7SXUi5Op/4nI+wFFGIc5sm7x4Acs52PBNdQQcrZTzmrmnKjdK9qRLJMaTEz1iG+sylQjQTGPa+sE4ksgNzAkx7iBIgsJSLTN/jk6kvzSsWkl/ik+nSXWJJF5NUfNDIvzSLToLrJCUF1iUK2HVfmhVX5oBaC6wq0V1hAHCfNHBfmghSXWPWiusNgDKvzR+780D3Q1nu6GsICQB80eo+aRhRGvrHimNYbYCSB80bUyBN+Aggg1mH7f9q/6YdxSYCoRYkklhfQfveW4scsjpFuHDLLKkRu0fbVqa+4VZipYqDYpbXjOT7X249Zy9VixJuc5Np1QobeuWqC7E8ug6ZzOVvdfXn0vOnp8EUy3PjWOFxZGrP8WWRN/KQmkirUvl94BhOqcs1HYHEjvXot8LrdT4WF+Whv6CaWvgNNfSYvsi5TF025E2+k69/S7w3ggsM5x9Yqy2vJswyqNM51tnCgA29JlMWuc3/aRTn14D8CYXFWBmrRt0LnohAR4njFnRRiZ4LJ2EwrsbKL9Lj95Eoi5l9gLC0ryyrsbtFp1mlUix2ScVTO4lqQb9VS9vJTwvlOodia9Y3V6jE02CupsVAy4ZDkR9j5zBYHGWFuIIzBzBGhByM03ZnbdCizGxVcw4TMAnP4Sb8NPoJg1Gm3xcod/jydLLopRj08nUrRrGRcBjadZd6lUDiwvunMX1HEQ7LOM4tOmjltNOmITBsYpWCdYpBjtB74iVFgCkgaKai6X4ZywSomkgUK2fwSelX5Yki1kinWTSSUrJpIyVB4YdKnyxbFYYVUhFqpBCoPDHq48MlgDrUSPFRYJag8MIrjwxkwDxUWODLGhh4Y4ONI1gHgrHjdgxUGkeKg0kAOss4N26xBbEWvm9XPyJnb9p4gLRdhkQht58JwPbq95jQh+HeN/IAk/idLSR6G/s6/p0H7c5fNIpdtV1JNjmDk3EeUpK9XXj+ZstqYFP6YkXB32ta27ugDlzzMwzqbkcZ0MFFHqeKcJL4YwnOHpYc8TJOysAXcZdfpLTEYbMIOZA+5jZMtcITS6BuHuTLXYmxyVRwDvCxBHKdO2Xhqpp5qrCwAAJVr/j+fSL2f2EBTTL9I/E1tOlTw9JqtSy06aksTMDUpyMUppuork5X23wxw1LvmpKjFgF3nLMxswIA+vpOP1HuSes2fb/ALTPjcU7HKmnu0U5LT/5PE/6Exb5GbtNHag6iG1JPv5FItbyvPXvlGXhEmsyJWLSEvNng2zkTCYXnz9ZZ0UCj1MyZcl8He0GmcOtknePBePLrJ+Da6kXIutwG+JGU3tfiRx+8r0W6jOx4/WFoVyGzNzrEg+o7Bpez+0zh6qVV+G/vpyz+ID5TpyNjynXqdYOquuasoZT0M4PQrctZ1fsPju8wgUnOkxT6HMfv9onqGJSxKa7o5XqOJOKmjQGDcxS8E9ScM5ANjBlp5ngTUgDRS4eu9/hEnJWbQSowxfUScjNrFkjRtLKnWbQQ6V20ldTZtRDqzaiViuJPFdtIVKx0leGbpCpUbpJYu0sVqnSEWsfDIK1G6QgqN0h3C7SaKx8MUVjpIgqN0jxUaHcTaShV6R4q9JEFRukcKjaRtwKIXarE2w55XYemc4liKoOKZ/ClQj7W/edG9ou0TurS52LH68JzPZqBsRZuBRi3+IsW9AZ2MCrFFfuek9Px7MCvy7CdoKu7Rp0v1FQzDmC3vEetvpK/BbLCqCR77rvH5EPC3U8fKWAoHE1yx4b1+kmYlf7rLpugeQFh+Jca3jUpbmJsnZwUO9v05Stw9LfxSL89z5CavCU7Um/xlF2epb2KZzwXL63kkqSM+ukoYXR3jY1FRRUm2SAkngBacr9pfbDv2/pqJ/sUzxH/wAj+I9NPvJHa7teVoDCUja6gVWHEjw+WswuFwTVDfWG+KRzfTfT3H8Wffx9fZT/ANCzm4ErMfhir7hFiBOgVhTw4C23qzZU6QI3mPK+gmSr4ao1QvVUhnO8bgiw5AX5ZekeMnHuXa3S45dMfzPuUbCPoJdhJGIwp3jaTsBg90XMveVbTk4tBN5aa4QeiLDzhKrZhfqfITziCJ98+QH7zKd9rakiSXiKc4xTFBhXcdsnUWnQvZlWJ79eQFI/W7TnVAzf+zJver/40vy0s1X9PIy6v9Fm+YwLmeZoJnnnLOFQ1mgi8So8CakIaKLC0z4jJyUz4pV4Td19ZPp7uvrGkjQTEpHxQ6028UBTtr6wy219ZS0LYdUbxQi028UApGvrDpbX1iUAMqt4oUK2sCp6+sKD1MNCsfZtY5d7WMDDIb2Z4DXyhAesbbQti+9rHDe1ga+JVBdmlDj+2VCnkagjQxuT4CY7tRiWrVqjjhcgeS5D8SgwVAqKjn4iFpr/ANRufQD7zU7WQKxUcPeJldspQwVj8IepUtru2RR9xPQbKaR6+MUopEjDYcUKe7+si7HTpKoj+7c/qVT9Za1TvHPiZAx3uFT4TYjS/D8wtDsu8DQZqVRlHupSZnbkoAvbzy4Si2VQdQ+4t3eowB5KASN4n6TQbf2ouDwool2V3orVVU3DWbvk3WPvZIhAZc/eO9cZKZh8Ht04fDgn3qtQk0qbcAvN2+t7S/JjUaRxcesjqJy9xVCL4+6LqpsynSHe4mqo5nO5J0Gsp8Z2m3r0sIm4vA1mHvkdNJT16FSu3e1mLFuA5AaAchLPC4MIAvPnKrS7Grflyvjpj/L/ANEPDYVi4qEkuGDbzG5Yg6zYbNZnpVA53xbdpUlNNgWB4ODy4WN5T2AEbUb78jz+8oyQ3+S1Y1GLURmJojfU7ipnUVkVbbrocwfoV+xkWra50H5kuvU3VuzFmN7bxuRe3M58hKzEVLZffzjRVILdIRmkemc2PWOLwWGOV9ST94xmlK5JBmiI0cRGssKCybh3nRfZitzX8qP/AJzl9F7GdM9l1TOv/jS/LQ6h3p5GfVO8MjeMkA6mFeqYFqhnnjhgHUwJQ6Q7VTBmtGSDZkMIy2lhSZZV4aqLcPSTaVUaekskjWyxpuskKVkGlUGnpJSOP4JTJCskKF1hVCwCkQqkStoWwygfwyZs/Cd64QebHwqOJkEFZebIdaKGq3B1JJ5LSXmfM/iadHp3myqPjyUajNHFBybMT7QME64hBS3y9dEo0T+nDoG96xHAsfeJ45GadBkASSQBc6nWRa9V6tdqrt/aB/8AT0fCpAuz9enKFym31fVQyuGLHVRX8/8ACjR4ZY03PuzGe0LbAp0yoJuchnOYbCoGvikLH+2jpUrMTktNWBP1NrATV+01gXCjWQdi7KK4W/DvHYtq1hYDyH7zVoVHHh3Luzfp9O8+oUH2XJL7R9pQxK0hx4tzk3YdW2EQ6qb/AP6Pf8zP4nZm7mbAamS9mY1e4NNT8DH7E3H7yxSt2z0yclPqf9kXJxgRXqnPcACjVjw/nSQGJqOb8HpjPRhmP3kPH1t6nu9bnztINHGso3b9L84GxpTVl5trCI2HJAs7KAegHIfaYDE4kvVuNQqjQDICbKvjd9MvqNDMvWpBKoqciSRoG5yyEkcr1LHe1w4V8l9SrBQBb3gAPSFpPzMqqVS+cld9aVG+M+Ca1WBNbO/ISI9aCarIB5A9Stcljy4SIzXMR35Rt5CmU7GYhrKfKeoGwEj4yplYdIfCtyMeuDJGd5a+iQtWHABEC9HSCWoVMiNLlXcOyWM6B7MXN61vBT/JmDVww6zYez7Ein3xY292mB92kzr8GVfBRqP0mdHZjAvUMhU9oK3Bo41SeBnASaOPQR67QJrNGOzSO1Z9I6DSM7QxWUnUcSJnqZkmkx1l8oGijS0cSJMp1ZmaLnWWlEnWIsSZXLgukeFV5VJ5mSEHUx1pb8lLmW2Fpb7BR5k+EDiY3aFJHqqw3gtK4CBjuOdWHA2/JPSJRbcw5dfidipOgBS1v/uT9BK/vDrNjwvTYLg+qfn6+P3MifvZnfaP+fks96O3pVd6dZ4VjrOPKFG4xXbvBFqwIHAyrx3aQU0FKkASosX1PPd6TRdqjdW1NhfocjMbSwCHeJBynW0zqCOvoMTSc493wU+Lxr1DdiTPYDEd04J+Fvdby1knGWXgAJTVnJ4zXDkp1MpYpbm7kanEPu+Uh1DPYWoWwyE8c1v0BsIBzFap0dD3N0VL5Q5KxU9DxGsbiFDKRyP3BgmMHvkSJFE5qqfYdSxG6LcxCircXMg47Kx5xabncEdx4syx1EoycH4JRqxpqwF40mTaR5mGNWMevBEwbRlFFM88qPPUuR5iTaQlZz+snKbQzjwVabI3JtlglW0UkNI6G4jTkZWjpvIGS6mN2pjWQIEYrvbxNsr2tb954G4kLax+D/E/mXwXgx6yVYWkFwnaCunCofrLzZnbisjDfN+Ux4ikyTwY5LlHGWSSZ27Zu3GrU94COfaD34TB9k9p1Am7fKaE7Sqaj7Ti5MWyTRujTVn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encrypted-tbn0.gstatic.com/images?q=tbn:ANd9GcRK79YvHIe_onP_WrwuAnc_z2UkvmyjhQMBbrgh4qnYdF0rCLhH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72" y="4685236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Nguyên nhân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Nguyên nhân: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Con người bị “mất rễ”, không cảm nhận Bên trong: Phúc lạc, Giàu có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Con người bị Bên ngoài lôi kéo chạy theo những giá trị ảo</a:t>
            </a:r>
          </a:p>
          <a:p>
            <a:r>
              <a:rPr lang="en-US" u="sng" smtClean="0"/>
              <a:t>Hệ quả: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Không có sự bình an, luôn tranh đấu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Dễ bị thất bại trở lại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Cảm giác cuộc đời vô nghĩa</a:t>
            </a:r>
            <a:endParaRPr lang="en-US"/>
          </a:p>
        </p:txBody>
      </p:sp>
      <p:pic>
        <p:nvPicPr>
          <p:cNvPr id="8194" name="Picture 2" descr="http://images1.tuoitre.vn/tianyon/ImageView.aspx?ThumbnailID=583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13006"/>
            <a:ext cx="3505200" cy="196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EA6735-BFF2-46C6-90D7-FBF52839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Autofit/>
          </a:bodyPr>
          <a:lstStyle/>
          <a:p>
            <a:r>
              <a:rPr lang="en-US" sz="2800"/>
              <a:t>RAT RACE – Bánh xe Phiền não</a:t>
            </a:r>
          </a:p>
        </p:txBody>
      </p:sp>
      <p:pic>
        <p:nvPicPr>
          <p:cNvPr id="4" name="Picture 2" descr="Kết quả hình ảnh cho rat race">
            <a:extLst>
              <a:ext uri="{FF2B5EF4-FFF2-40B4-BE49-F238E27FC236}">
                <a16:creationId xmlns="" xmlns:a16="http://schemas.microsoft.com/office/drawing/2014/main" id="{9FDFF4DD-FA3B-43E3-8BA8-45EA0D029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7542" y="2404110"/>
            <a:ext cx="3276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06E209C8-74E2-4AD3-ACF4-E0DE0881A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3782723"/>
              </p:ext>
            </p:extLst>
          </p:nvPr>
        </p:nvGraphicFramePr>
        <p:xfrm>
          <a:off x="1025449" y="1595843"/>
          <a:ext cx="6438900" cy="4816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DC3004-48B3-47B3-97D3-89CF700A4767}"/>
              </a:ext>
            </a:extLst>
          </p:cNvPr>
          <p:cNvSpPr txBox="1"/>
          <p:nvPr/>
        </p:nvSpPr>
        <p:spPr>
          <a:xfrm>
            <a:off x="678743" y="2007870"/>
            <a:ext cx="1462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VN Bai Sau Nhe" panose="04030405020802020C03" pitchFamily="82" charset="0"/>
              </a:rPr>
              <a:t>Sợ thiếu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VN Bai Sau Nhe" panose="04030405020802020C03" pitchFamily="82" charset="0"/>
              </a:rPr>
              <a:t>Sợ bị từ chối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VN Bai Sau Nhe" panose="04030405020802020C03" pitchFamily="82" charset="0"/>
              </a:rPr>
              <a:t>Sợ thất bại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77A3510-9520-4EAF-9D3C-BA9D94238F1D}"/>
              </a:ext>
            </a:extLst>
          </p:cNvPr>
          <p:cNvSpPr txBox="1"/>
          <p:nvPr/>
        </p:nvSpPr>
        <p:spPr>
          <a:xfrm>
            <a:off x="6831805" y="1764030"/>
            <a:ext cx="1854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VN Bai Sau Nhe" panose="04030405020802020C03" pitchFamily="82" charset="0"/>
              </a:rPr>
              <a:t>Càng nhiều càng ít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VN Bai Sau Nhe" panose="04030405020802020C03" pitchFamily="82" charset="0"/>
              </a:rPr>
              <a:t>Tham hưởng thụ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VN Bai Sau Nhe" panose="04030405020802020C03" pitchFamily="82" charset="0"/>
              </a:rPr>
              <a:t>Dinh mắc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D4B82B3-F1E8-4834-B19A-4A3D2BE9B91C}"/>
              </a:ext>
            </a:extLst>
          </p:cNvPr>
          <p:cNvSpPr txBox="1"/>
          <p:nvPr/>
        </p:nvSpPr>
        <p:spPr>
          <a:xfrm>
            <a:off x="6831804" y="5421631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VN Bai Sau Nhe" panose="04030405020802020C03" pitchFamily="82" charset="0"/>
              </a:rPr>
              <a:t>Tức giận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VN Bai Sau Nhe" panose="04030405020802020C03" pitchFamily="82" charset="0"/>
              </a:rPr>
              <a:t>Chiến đấu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D7085F2-1EBF-4B20-900B-ED7151491C84}"/>
              </a:ext>
            </a:extLst>
          </p:cNvPr>
          <p:cNvSpPr txBox="1"/>
          <p:nvPr/>
        </p:nvSpPr>
        <p:spPr>
          <a:xfrm>
            <a:off x="654402" y="5291875"/>
            <a:ext cx="2234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VN Bai Sau Nhe" panose="04030405020802020C03" pitchFamily="82" charset="0"/>
              </a:rPr>
              <a:t>Không nhận ra</a:t>
            </a:r>
            <a:br>
              <a:rPr lang="en-US">
                <a:latin typeface="UVN Bai Sau Nhe" panose="04030405020802020C03" pitchFamily="82" charset="0"/>
              </a:rPr>
            </a:br>
            <a:r>
              <a:rPr lang="en-US">
                <a:latin typeface="UVN Bai Sau Nhe" panose="04030405020802020C03" pitchFamily="82" charset="0"/>
              </a:rPr>
              <a:t>mô thức/chiến l</a:t>
            </a:r>
            <a:r>
              <a:rPr lang="vi-VN"/>
              <a:t>ư</a:t>
            </a:r>
            <a:r>
              <a:rPr lang="en-US">
                <a:latin typeface="UVN Bai Sau Nhe" panose="04030405020802020C03" pitchFamily="82" charset="0"/>
              </a:rPr>
              <a:t>ợc Không hiệu quả</a:t>
            </a:r>
          </a:p>
        </p:txBody>
      </p:sp>
    </p:spTree>
    <p:extLst>
      <p:ext uri="{BB962C8B-B14F-4D97-AF65-F5344CB8AC3E}">
        <p14:creationId xmlns:p14="http://schemas.microsoft.com/office/powerpoint/2010/main" val="3016382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NGHỊCH LÝ NGHÈO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Phát hiện Tiềm thức về Tiền bạc</a:t>
            </a:r>
            <a:endParaRPr lang="en-US"/>
          </a:p>
        </p:txBody>
      </p:sp>
      <p:pic>
        <p:nvPicPr>
          <p:cNvPr id="2765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3" b="15036"/>
          <a:stretch/>
        </p:blipFill>
        <p:spPr bwMode="auto">
          <a:xfrm>
            <a:off x="307975" y="1691641"/>
            <a:ext cx="4416425" cy="453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Kết quả hình ảnh cho question mar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38" y="3407471"/>
            <a:ext cx="1232824" cy="16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10" y="1744362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Cái chúng ta</a:t>
            </a:r>
          </a:p>
          <a:p>
            <a:r>
              <a:rPr lang="en-US" smtClean="0"/>
              <a:t>nhìn thấy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8811" y="562356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Vô thức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08875" y="3407471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Giá trị</a:t>
            </a:r>
          </a:p>
          <a:p>
            <a:r>
              <a:rPr lang="en-US" smtClean="0"/>
              <a:t>Niềm tin</a:t>
            </a:r>
          </a:p>
          <a:p>
            <a:r>
              <a:rPr lang="en-US" smtClean="0"/>
              <a:t>Mô thức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1" y="196596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Câu chuyện Tiền bạc của bản thân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1" y="318587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Cam kết + Học phí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34000" y="2132159"/>
            <a:ext cx="228600" cy="27432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34000" y="3246120"/>
            <a:ext cx="228600" cy="27432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6" descr="Kết quả hình ảnh cho kính lúp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069080"/>
            <a:ext cx="2466975" cy="221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6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Vì sao bạn nghèo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1931416"/>
            <a:ext cx="84582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9" idx="0"/>
          </p:cNvCxnSpPr>
          <p:nvPr/>
        </p:nvCxnSpPr>
        <p:spPr>
          <a:xfrm>
            <a:off x="4495799" y="1924042"/>
            <a:ext cx="0" cy="224633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8288" y="1462377"/>
            <a:ext cx="1707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BÊN TRONG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1447629"/>
            <a:ext cx="16487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BÊN NGOÀI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9522" y="4170373"/>
            <a:ext cx="18325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HÀNH ĐỘNG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1423" y="4632038"/>
            <a:ext cx="2294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Không hành động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Chơi là chính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Vật vờ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51303" y="2399907"/>
            <a:ext cx="23753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Không có tiền tiêu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Trả tiền nhà vất vả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Trả tiền nợ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Sống nhếch nhác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V.v</a:t>
            </a:r>
          </a:p>
        </p:txBody>
      </p:sp>
      <p:pic>
        <p:nvPicPr>
          <p:cNvPr id="3074" name="Picture 2" descr="https://encrypted-tbn2.gstatic.com/images?q=tbn:ANd9GcShjiYr84sQFiiVdIg54GebO4MBuiqL1o7Eoi8W_61qZD29KE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96695"/>
            <a:ext cx="1524000" cy="19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438400" y="3000071"/>
            <a:ext cx="2973675" cy="1631967"/>
            <a:chOff x="2438400" y="3000071"/>
            <a:chExt cx="2973675" cy="1631967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2971800" y="3000071"/>
              <a:ext cx="24402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2438400" y="3810000"/>
              <a:ext cx="914400" cy="8220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463657" y="6019800"/>
            <a:ext cx="84497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Vì sao bạn Chấp nhận làm Nô lệ cho Nghèo đói?</a:t>
            </a:r>
            <a:endParaRPr lang="en-US" sz="28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7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Vì sao bạn nghèo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1931416"/>
            <a:ext cx="84582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9" idx="0"/>
          </p:cNvCxnSpPr>
          <p:nvPr/>
        </p:nvCxnSpPr>
        <p:spPr>
          <a:xfrm>
            <a:off x="4495799" y="1924042"/>
            <a:ext cx="0" cy="224633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8288" y="1462377"/>
            <a:ext cx="1707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BÊN TRONG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1447629"/>
            <a:ext cx="16487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BÊN NGOÀI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9522" y="4170373"/>
            <a:ext cx="18325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HÀNH ĐỘNG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1423" y="4632038"/>
            <a:ext cx="2294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Không hành động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Chơi là chính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Vật vờ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51303" y="2399907"/>
            <a:ext cx="23753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Không có tiền tiêu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Trả tiền nhà vất vả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Trả tiền nợ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Sống nhếch nhác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V.v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438400" y="3000071"/>
            <a:ext cx="2973675" cy="1631967"/>
            <a:chOff x="2438400" y="3000071"/>
            <a:chExt cx="2973675" cy="1631967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2971800" y="3000071"/>
              <a:ext cx="24402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2438400" y="3810000"/>
              <a:ext cx="914400" cy="8220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85800" y="2486561"/>
            <a:ext cx="24561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smtClean="0"/>
              <a:t>Nỗi sợ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smtClean="0"/>
              <a:t>Thiếu Tình yêu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smtClean="0"/>
              <a:t>Không tin cậy</a:t>
            </a:r>
            <a:br>
              <a:rPr lang="en-US" sz="2000" b="1" smtClean="0"/>
            </a:br>
            <a:r>
              <a:rPr lang="en-US" sz="2000" b="1" smtClean="0"/>
              <a:t>Bản thân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0923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Vì sao?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02449" y="2967335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Nghèo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13360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Số tôi không giàu?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2133600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Bố mẹ tôi không có điều kiện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4572000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Tôi không được đào tạo Bài bản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4173171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Tôi không có khả năng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59944" y="5823466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Tôi đã thử rồi nhưng không thành công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9776" y="4941332"/>
            <a:ext cx="482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Tôi không có tiền Tiêu làm gì Có tiền Đầu tư?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4600" y="3113745"/>
            <a:ext cx="265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Kinh tế Việt Nam Suy thoái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0180" y="2792414"/>
            <a:ext cx="265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Đằng nào cũng không giàu!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Nỗi sợ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6108725"/>
              </p:ext>
            </p:extLst>
          </p:nvPr>
        </p:nvGraphicFramePr>
        <p:xfrm>
          <a:off x="419100" y="1600200"/>
          <a:ext cx="83058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7856"/>
                <a:gridCol w="56479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Sợ</a:t>
                      </a:r>
                      <a:r>
                        <a:rPr lang="en-US" baseline="0" smtClean="0"/>
                        <a:t> phải Đương đầu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Đã</a:t>
                      </a:r>
                      <a:r>
                        <a:rPr lang="en-US" baseline="0" smtClean="0"/>
                        <a:t> thử nhiều lần kiếm tiền rồi nhưng thất bại =&gt; Tốt nhất chấp nhận nghèo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Sợ</a:t>
                      </a:r>
                      <a:r>
                        <a:rPr lang="en-US" baseline="0" smtClean="0"/>
                        <a:t> phải Thay đổi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Phải</a:t>
                      </a:r>
                      <a:r>
                        <a:rPr lang="en-US" baseline="0" smtClean="0"/>
                        <a:t> thay đổi suy nghĩ, phải học kỹ năng mới =&gt; Tốt nhất không thay đổi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smtClean="0"/>
                        <a:t>Sợ Thất bại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Đằng</a:t>
                      </a:r>
                      <a:r>
                        <a:rPr lang="en-US" baseline="0" smtClean="0"/>
                        <a:t> nào cũng thất bại rồi, đổ tội cho số, đổ tại cho Thị trường, cho nền kinh tế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37603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Nghèo là chán nhưng chấp nhận nó mang lại nhiều lợi ích: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Không cần phải thay đổi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Không cần phải học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Quen thuộc, khong rủi ro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107668"/>
            <a:ext cx="393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Chính nỗi sợ làm bạn thành Nô lệ!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827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Thiếu Tình Yêu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4637"/>
            <a:ext cx="7620000" cy="2544763"/>
          </a:xfrm>
        </p:spPr>
        <p:txBody>
          <a:bodyPr/>
          <a:lstStyle/>
          <a:p>
            <a:r>
              <a:rPr lang="en-US" smtClean="0"/>
              <a:t>Bạn không cảm nhận được sự Phúc lạc</a:t>
            </a:r>
          </a:p>
          <a:p>
            <a:r>
              <a:rPr lang="en-US" smtClean="0"/>
              <a:t>Bạn chưa kết nối được với Con người của mình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921532"/>
              </p:ext>
            </p:extLst>
          </p:nvPr>
        </p:nvGraphicFramePr>
        <p:xfrm>
          <a:off x="457200" y="1722437"/>
          <a:ext cx="83058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7856"/>
                <a:gridCol w="56479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Không</a:t>
                      </a:r>
                      <a:r>
                        <a:rPr lang="en-US" baseline="0" smtClean="0"/>
                        <a:t> yêu Bản thân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Tự</a:t>
                      </a:r>
                      <a:r>
                        <a:rPr lang="en-US" baseline="0" smtClean="0"/>
                        <a:t> thấy mình kém cỏi, hèn kém =&gt; Để bản thân phải khổ sở phù hợp với nhận định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Không</a:t>
                      </a:r>
                      <a:r>
                        <a:rPr lang="en-US" baseline="0" smtClean="0"/>
                        <a:t> yêu Vợ con, Gia đình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Không</a:t>
                      </a:r>
                      <a:r>
                        <a:rPr lang="en-US" baseline="0" smtClean="0"/>
                        <a:t> có cảm nhận khi người khác bị đau khổ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smtClean="0"/>
                        <a:t>Không yêu cuộc sống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Cuộc</a:t>
                      </a:r>
                      <a:r>
                        <a:rPr lang="en-US" baseline="0" smtClean="0"/>
                        <a:t> sống là chán trường, vô nghĩa =&gt; Không nhu cầu hành động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4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Nguyên nhân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smtClean="0"/>
              <a:t>Giáo dục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smtClean="0"/>
              <a:t>Xã hội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smtClean="0"/>
              <a:t>Văn hoá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smtClean="0"/>
              <a:t>Gia đình</a:t>
            </a:r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10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4143375" cy="318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http://images.tuoitre.vn/tianyon/ImageView.aspx?ThumbnailID=5962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31315"/>
            <a:ext cx="2494854" cy="332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6709" y="6278248"/>
            <a:ext cx="374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Người mù dẫn đường người mù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42298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Con đường </a:t>
            </a:r>
            <a:br>
              <a:rPr lang="en-US" sz="4000" smtClean="0"/>
            </a:br>
            <a:r>
              <a:rPr lang="en-US" sz="4400" smtClean="0"/>
              <a:t>giàu có và phúc lạc</a:t>
            </a:r>
            <a:endParaRPr lang="en-US" sz="440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0916" y="1371600"/>
            <a:ext cx="5532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 – DO - HAVE</a:t>
            </a:r>
            <a:endParaRPr lang="en-US" sz="5400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3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Cơ hội mới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Vượt khỏi Sai lầm của xã hội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Mở ra Cách tiếp cận mới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Không cần chờ và hy vọng về tương lai</a:t>
            </a:r>
          </a:p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3421626"/>
            <a:ext cx="67249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Giàu có</a:t>
            </a:r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và </a:t>
            </a:r>
            <a:r>
              <a:rPr lang="en-US" sz="5400" b="1" u="sng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Phúc lạc</a:t>
            </a:r>
          </a:p>
          <a:p>
            <a:pPr algn="r"/>
            <a:r>
              <a:rPr lang="en-US" sz="5400" b="1" u="sng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Tại đây</a:t>
            </a:r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và </a:t>
            </a:r>
            <a:r>
              <a:rPr lang="en-US" sz="5400" b="1" u="sng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Bây giờ!</a:t>
            </a:r>
            <a:endParaRPr lang="en-US" sz="5400" b="1" u="sng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6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1012916"/>
            <a:ext cx="84582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6" idx="0"/>
          </p:cNvCxnSpPr>
          <p:nvPr/>
        </p:nvCxnSpPr>
        <p:spPr>
          <a:xfrm>
            <a:off x="4267200" y="1012916"/>
            <a:ext cx="0" cy="368678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6" name="Picture 2" descr="http://2.bp.blogspot.com/-Kl_UBVkSj3o/UQHDZCx_4MI/AAAAAAAAAT4/wx6CIi1zrCM/s1600/moneywa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10" y="3158489"/>
            <a:ext cx="2617515" cy="19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7414" y="1344132"/>
            <a:ext cx="93448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 thể</a:t>
            </a:r>
            <a:endParaRPr lang="en-US" sz="1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962" y="3227849"/>
            <a:ext cx="9954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Bản ngã</a:t>
            </a:r>
            <a:endParaRPr lang="en-US" sz="1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908516"/>
            <a:ext cx="85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Sỹ diện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40066" y="368951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Sở hữu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99597" y="3908516"/>
            <a:ext cx="11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Quyền lực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87780" y="431409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Nỗi sợ</a:t>
            </a:r>
            <a:endParaRPr 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2699597" y="4289516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Lòng tham</a:t>
            </a:r>
            <a:endParaRPr 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967058" y="1870545"/>
            <a:ext cx="98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Tình yêu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16154" y="1870545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Phúc lạc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2636" y="242568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TRưỞNG THÀNH</a:t>
            </a:r>
            <a:endParaRPr lang="en-US" b="1"/>
          </a:p>
        </p:txBody>
      </p:sp>
      <p:sp>
        <p:nvSpPr>
          <p:cNvPr id="22" name="TextBox 21"/>
          <p:cNvSpPr txBox="1"/>
          <p:nvPr/>
        </p:nvSpPr>
        <p:spPr>
          <a:xfrm>
            <a:off x="388409" y="431409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CHẾT</a:t>
            </a:r>
            <a:endParaRPr lang="en-US" b="1"/>
          </a:p>
        </p:txBody>
      </p:sp>
      <p:sp>
        <p:nvSpPr>
          <p:cNvPr id="23" name="TextBox 22"/>
          <p:cNvSpPr txBox="1"/>
          <p:nvPr/>
        </p:nvSpPr>
        <p:spPr>
          <a:xfrm>
            <a:off x="2717880" y="2410932"/>
            <a:ext cx="75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Vui vẻ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3373" y="543877"/>
            <a:ext cx="1707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BÊN TRONG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60953" y="529129"/>
            <a:ext cx="16487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BÊN NGOÀI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50923" y="5356316"/>
            <a:ext cx="18325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HÀNH ĐỘNG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http://baothaibinh.com.vn/Includes/NewsDetail/9_2010/dt_8920101346_25to500ngh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72" y="1634040"/>
            <a:ext cx="2847953" cy="1211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1650981" y="1574965"/>
            <a:ext cx="3149619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650981" y="3462749"/>
            <a:ext cx="3149619" cy="1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840066" y="5939717"/>
            <a:ext cx="9954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 ngã</a:t>
            </a:r>
            <a:endParaRPr lang="en-US" sz="1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095612" y="5809146"/>
            <a:ext cx="255311" cy="2326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554123" y="5809146"/>
            <a:ext cx="93448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 thể</a:t>
            </a:r>
            <a:endParaRPr lang="en-US" sz="1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4019550" y="4699701"/>
            <a:ext cx="495300" cy="570272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endCxn id="38" idx="1"/>
          </p:cNvCxnSpPr>
          <p:nvPr/>
        </p:nvCxnSpPr>
        <p:spPr>
          <a:xfrm>
            <a:off x="5183477" y="5749080"/>
            <a:ext cx="370646" cy="2293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940138" y="6287869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Chứng tỏ, Thể hiện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Lấn át</a:t>
            </a:r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542414" y="6278271"/>
            <a:ext cx="1821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Vui vẻ, Chia sẻ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Tri ân</a:t>
            </a:r>
          </a:p>
        </p:txBody>
      </p:sp>
    </p:spTree>
    <p:extLst>
      <p:ext uri="{BB962C8B-B14F-4D97-AF65-F5344CB8AC3E}">
        <p14:creationId xmlns:p14="http://schemas.microsoft.com/office/powerpoint/2010/main" val="26041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71500" y="1931416"/>
            <a:ext cx="84582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endCxn id="6" idx="0"/>
          </p:cNvCxnSpPr>
          <p:nvPr/>
        </p:nvCxnSpPr>
        <p:spPr>
          <a:xfrm>
            <a:off x="4495799" y="1924042"/>
            <a:ext cx="0" cy="224633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8288" y="1462377"/>
            <a:ext cx="1707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BÊN TRONG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6600" y="1447629"/>
            <a:ext cx="16487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BÊN NGOÀI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9522" y="4170373"/>
            <a:ext cx="18325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HÀNH ĐỘNG</a:t>
            </a:r>
            <a:endParaRPr lang="en-US" sz="2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1" y="488846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tx2"/>
                </a:solidFill>
              </a:rPr>
              <a:t>(2) Tri ân</a:t>
            </a:r>
          </a:p>
          <a:p>
            <a:r>
              <a:rPr lang="en-US" b="1" smtClean="0">
                <a:solidFill>
                  <a:schemeClr val="tx2"/>
                </a:solidFill>
              </a:rPr>
              <a:t>Với cuộc sống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1303" y="2249269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Không có tiền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Nợ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2608183"/>
            <a:ext cx="298350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b="1" smtClean="0"/>
              <a:t>Dũng cảm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smtClean="0"/>
              <a:t>Tình yêu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smtClean="0"/>
              <a:t>Tin cậy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smtClean="0"/>
              <a:t>Thông minh – Nhận biết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smtClean="0"/>
              <a:t>Hồn nhiên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 đường Mới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43072" y="4888468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tx2"/>
                </a:solidFill>
              </a:rPr>
              <a:t>(3) Sáng tạo</a:t>
            </a:r>
          </a:p>
          <a:p>
            <a:r>
              <a:rPr lang="en-US" b="1" smtClean="0">
                <a:solidFill>
                  <a:schemeClr val="tx2"/>
                </a:solidFill>
              </a:rPr>
              <a:t>Đón nhận cơ hội</a:t>
            </a:r>
            <a:endParaRPr lang="en-US" b="1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18420" y="4215663"/>
            <a:ext cx="807299" cy="7180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00600" y="5211634"/>
            <a:ext cx="1190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Picture 2" descr="http://2.bp.blogspot.com/-Kl_UBVkSj3o/UQHDZCx_4MI/AAAAAAAAAT4/wx6CIi1zrCM/s1600/moneywa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85" y="2057400"/>
            <a:ext cx="2617515" cy="19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>
            <a:endCxn id="20" idx="2"/>
          </p:cNvCxnSpPr>
          <p:nvPr/>
        </p:nvCxnSpPr>
        <p:spPr>
          <a:xfrm flipV="1">
            <a:off x="6997043" y="3994361"/>
            <a:ext cx="0" cy="8542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0" y="4814151"/>
            <a:ext cx="1639882" cy="1639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76080" y="214526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chemeClr val="tx2"/>
                </a:solidFill>
              </a:rPr>
              <a:t>(1) Cắm rễ vào Bản thể</a:t>
            </a:r>
            <a:endParaRPr lang="en-US" b="1" u="sng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579522" y="2743200"/>
            <a:ext cx="16110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Linh hồn của Tiền</a:t>
            </a:r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3" b="15036"/>
          <a:stretch/>
        </p:blipFill>
        <p:spPr bwMode="auto">
          <a:xfrm>
            <a:off x="5197937" y="1202720"/>
            <a:ext cx="3962400" cy="418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Kết quả hình ảnh cho 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69" y="1659612"/>
            <a:ext cx="2590800" cy="10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19" y="4252785"/>
            <a:ext cx="3246134" cy="173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50375" y="4862667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Calibri" pitchFamily="34" charset="0"/>
                <a:cs typeface="Calibri" pitchFamily="34" charset="0"/>
              </a:rPr>
              <a:t>Nỗi sợ</a:t>
            </a:r>
            <a:endParaRPr lang="en-US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0375" y="4298506"/>
            <a:ext cx="8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Calibri" pitchFamily="34" charset="0"/>
                <a:cs typeface="Calibri" pitchFamily="34" charset="0"/>
              </a:rPr>
              <a:t>Vỏ bọc</a:t>
            </a:r>
            <a:endParaRPr lang="en-US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0374" y="5426827"/>
            <a:ext cx="130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Calibri" pitchFamily="34" charset="0"/>
                <a:cs typeface="Calibri" pitchFamily="34" charset="0"/>
              </a:rPr>
              <a:t>Trải nghiệm</a:t>
            </a:r>
            <a:endParaRPr lang="en-US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0375" y="5990989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Calibri" pitchFamily="34" charset="0"/>
                <a:cs typeface="Calibri" pitchFamily="34" charset="0"/>
              </a:rPr>
              <a:t>Essence</a:t>
            </a:r>
            <a:endParaRPr lang="en-US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3532920" y="3111221"/>
            <a:ext cx="422900" cy="7639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Kết quả hình ảnh cho question mar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44" y="4493240"/>
            <a:ext cx="1232824" cy="1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1" y="1821892"/>
            <a:ext cx="96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Vật chất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51" y="4031185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Linh hồn của tiền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 đường Mới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4495800" cy="49069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Giàu có và Phúc lạc cả Bên trong lẫn Bên ngoài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Dựa vào Bản thể chứ không phải Bản ngã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Tại đây và Bây giờ!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Không có Kỳ vọng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Đảm bảo Thành công Chắc chắn!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Đơn giản và Hiệu quả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Cuộc sống không là Chán trường, Cuộc sống là Điệu vũ và Nở hoa.</a:t>
            </a:r>
          </a:p>
        </p:txBody>
      </p:sp>
      <p:pic>
        <p:nvPicPr>
          <p:cNvPr id="11266" name="Picture 2" descr="http://quatangonline.com/gallery/album/Hoa%20H%C6%B0%E1%BB%9Bng%20D%C6%B0%C6%A1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4018880"/>
            <a:ext cx="3387033" cy="2534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ns3.jocvietnam.com/news/2012/6/2/47/16jpg1338612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64200"/>
            <a:ext cx="3387033" cy="2542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Kết luận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Kết luận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Bạn đã bị dạy sai về Tiền bạc vì vậy người Nghèo cũng Khổ mà người Giàu còn khổ hơn.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Các cách kiếm tiền cũ đều chỉ là </a:t>
            </a:r>
            <a:r>
              <a:rPr lang="en-US" smtClean="0">
                <a:solidFill>
                  <a:schemeClr val="tx2"/>
                </a:solidFill>
              </a:rPr>
              <a:t>LỜI HỨA </a:t>
            </a:r>
            <a:r>
              <a:rPr lang="en-US" smtClean="0"/>
              <a:t>và </a:t>
            </a:r>
            <a:r>
              <a:rPr lang="en-US" smtClean="0">
                <a:solidFill>
                  <a:schemeClr val="tx2"/>
                </a:solidFill>
              </a:rPr>
              <a:t>ẢO ẢNH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Cách tiếp cận mới Đơn giản, Hiệu quả, Tại đây và Bây giờ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Hãy Thiền và Cắm rễ vào Bản thể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Hãy Sống để Tri ân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Vui sống Hiểm nguy và Bạn sẽ Nở hoa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Các slide sau sẽ trình bày chi tiết hơn</a:t>
            </a:r>
          </a:p>
        </p:txBody>
      </p:sp>
    </p:spTree>
    <p:extLst>
      <p:ext uri="{BB962C8B-B14F-4D97-AF65-F5344CB8AC3E}">
        <p14:creationId xmlns:p14="http://schemas.microsoft.com/office/powerpoint/2010/main" val="24133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6A5F72-747A-4863-8FA9-CB67B956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757466"/>
          </a:xfrm>
        </p:spPr>
        <p:txBody>
          <a:bodyPr>
            <a:normAutofit/>
          </a:bodyPr>
          <a:lstStyle/>
          <a:p>
            <a:r>
              <a:rPr lang="en-US" sz="3200"/>
              <a:t>Dòng tiền 1: Gió vào nhà trống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1CBE7CB-BC5D-46E3-AC59-151B6FFB5327}"/>
              </a:ext>
            </a:extLst>
          </p:cNvPr>
          <p:cNvSpPr txBox="1"/>
          <p:nvPr/>
        </p:nvSpPr>
        <p:spPr>
          <a:xfrm>
            <a:off x="1594421" y="5502045"/>
            <a:ext cx="2329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Nỗi sợ: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Sợ thật bại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Sợ Không đ</a:t>
            </a:r>
            <a:r>
              <a:rPr lang="vi-VN" sz="1200"/>
              <a:t>ư</a:t>
            </a:r>
            <a:r>
              <a:rPr lang="en-US" sz="1200"/>
              <a:t>ợc chấp nhận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Sợ Không yêu th</a:t>
            </a:r>
            <a:r>
              <a:rPr lang="vi-VN" sz="1200"/>
              <a:t>ư</a:t>
            </a:r>
            <a:r>
              <a:rPr lang="en-US" sz="1200"/>
              <a:t>ơng</a:t>
            </a:r>
          </a:p>
          <a:p>
            <a:r>
              <a:rPr lang="en-US" sz="1200" b="1"/>
              <a:t>Thiếu thốn: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E9B64C4-87BF-410E-8D4A-1DE519802F3C}"/>
              </a:ext>
            </a:extLst>
          </p:cNvPr>
          <p:cNvSpPr txBox="1"/>
          <p:nvPr/>
        </p:nvSpPr>
        <p:spPr>
          <a:xfrm>
            <a:off x="5105400" y="5586039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Phóng dật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Thể hiện bản thân =&gt; Muốn ng</a:t>
            </a:r>
            <a:r>
              <a:rPr lang="vi-VN" sz="1200"/>
              <a:t>ư</a:t>
            </a:r>
            <a:r>
              <a:rPr lang="en-US" sz="1200"/>
              <a:t>ời khác tôn trọng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Mua sắm đắt tiền, ăn ch</a:t>
            </a:r>
            <a:r>
              <a:rPr lang="vi-VN" sz="1200"/>
              <a:t>ơ</a:t>
            </a:r>
            <a:r>
              <a:rPr lang="en-US" sz="1200"/>
              <a:t>i phung phí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Vô trách nhiệm – Phóng túng</a:t>
            </a:r>
          </a:p>
        </p:txBody>
      </p:sp>
      <p:pic>
        <p:nvPicPr>
          <p:cNvPr id="2050" name="Picture 2" descr="Hình ảnh có liên quan">
            <a:extLst>
              <a:ext uri="{FF2B5EF4-FFF2-40B4-BE49-F238E27FC236}">
                <a16:creationId xmlns="" xmlns:a16="http://schemas.microsoft.com/office/drawing/2014/main" id="{3E7811A8-315B-4362-9786-5460EA192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0136"/>
            <a:ext cx="754754" cy="90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87B555B7-346E-4270-B773-DFEB789EAC5D}"/>
              </a:ext>
            </a:extLst>
          </p:cNvPr>
          <p:cNvCxnSpPr>
            <a:cxnSpLocks/>
          </p:cNvCxnSpPr>
          <p:nvPr/>
        </p:nvCxnSpPr>
        <p:spPr>
          <a:xfrm flipV="1">
            <a:off x="2138330" y="3627375"/>
            <a:ext cx="0" cy="1817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0F93489-D402-4865-8C38-67D1895AA2B1}"/>
              </a:ext>
            </a:extLst>
          </p:cNvPr>
          <p:cNvSpPr/>
          <p:nvPr/>
        </p:nvSpPr>
        <p:spPr>
          <a:xfrm>
            <a:off x="5760564" y="2040558"/>
            <a:ext cx="1021237" cy="568453"/>
          </a:xfrm>
          <a:prstGeom prst="rect">
            <a:avLst/>
          </a:prstGeom>
          <a:solidFill>
            <a:srgbClr val="B4CA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Sở hữu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099083D-E102-4548-B9A1-51D760279E4D}"/>
              </a:ext>
            </a:extLst>
          </p:cNvPr>
          <p:cNvSpPr/>
          <p:nvPr/>
        </p:nvSpPr>
        <p:spPr>
          <a:xfrm>
            <a:off x="5760564" y="3016303"/>
            <a:ext cx="1021237" cy="568453"/>
          </a:xfrm>
          <a:prstGeom prst="rect">
            <a:avLst/>
          </a:prstGeom>
          <a:solidFill>
            <a:srgbClr val="B4CA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Ăn chơi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4767E02-32F0-4BCB-8705-6909E3742B3D}"/>
              </a:ext>
            </a:extLst>
          </p:cNvPr>
          <p:cNvSpPr/>
          <p:nvPr/>
        </p:nvSpPr>
        <p:spPr>
          <a:xfrm>
            <a:off x="5760564" y="4018776"/>
            <a:ext cx="1021237" cy="568453"/>
          </a:xfrm>
          <a:prstGeom prst="rect">
            <a:avLst/>
          </a:prstGeom>
          <a:solidFill>
            <a:srgbClr val="B4CA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H</a:t>
            </a:r>
            <a:r>
              <a:rPr lang="vi-VN" sz="1100"/>
              <a:t>ư</a:t>
            </a:r>
            <a:r>
              <a:rPr lang="en-US" sz="1100"/>
              <a:t>ởng thụ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857173D-DB05-49B9-97A3-D91709E14038}"/>
              </a:ext>
            </a:extLst>
          </p:cNvPr>
          <p:cNvSpPr/>
          <p:nvPr/>
        </p:nvSpPr>
        <p:spPr>
          <a:xfrm>
            <a:off x="1627713" y="3016303"/>
            <a:ext cx="1021237" cy="568453"/>
          </a:xfrm>
          <a:prstGeom prst="rect">
            <a:avLst/>
          </a:prstGeom>
          <a:solidFill>
            <a:srgbClr val="B4CA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/>
              <a:t>Kiếm tiền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="" xmlns:a16="http://schemas.microsoft.com/office/drawing/2014/main" id="{8259C196-C4A4-4AB9-A279-D93CFACCFE13}"/>
              </a:ext>
            </a:extLst>
          </p:cNvPr>
          <p:cNvCxnSpPr>
            <a:cxnSpLocks/>
            <a:stCxn id="8" idx="3"/>
            <a:endCxn id="2052" idx="1"/>
          </p:cNvCxnSpPr>
          <p:nvPr/>
        </p:nvCxnSpPr>
        <p:spPr>
          <a:xfrm flipV="1">
            <a:off x="2648950" y="3298031"/>
            <a:ext cx="627651" cy="249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="" xmlns:a16="http://schemas.microsoft.com/office/drawing/2014/main" id="{397BE07C-448E-48D7-909F-637DBD9ED0FA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4364806" y="2324784"/>
            <a:ext cx="1395757" cy="97574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4EFED4A7-137C-4443-BDF5-0443D3F8732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364806" y="3300529"/>
            <a:ext cx="1395757" cy="100247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="" xmlns:a16="http://schemas.microsoft.com/office/drawing/2014/main" id="{AE3968CD-9568-4B20-AFA2-D75E8DB510AF}"/>
              </a:ext>
            </a:extLst>
          </p:cNvPr>
          <p:cNvCxnSpPr>
            <a:cxnSpLocks/>
            <a:stCxn id="2052" idx="3"/>
            <a:endCxn id="6" idx="1"/>
          </p:cNvCxnSpPr>
          <p:nvPr/>
        </p:nvCxnSpPr>
        <p:spPr>
          <a:xfrm>
            <a:off x="4566539" y="3298031"/>
            <a:ext cx="1194024" cy="249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2" name="Picture 4" descr="Hình ảnh có liên quan">
            <a:extLst>
              <a:ext uri="{FF2B5EF4-FFF2-40B4-BE49-F238E27FC236}">
                <a16:creationId xmlns="" xmlns:a16="http://schemas.microsoft.com/office/drawing/2014/main" id="{8B80CCC9-A2C2-47EE-A83E-7BA038CA0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608228"/>
            <a:ext cx="1289939" cy="137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F3257262-D639-43D1-8A03-DB84D624ADF0}"/>
              </a:ext>
            </a:extLst>
          </p:cNvPr>
          <p:cNvCxnSpPr>
            <a:cxnSpLocks/>
          </p:cNvCxnSpPr>
          <p:nvPr/>
        </p:nvCxnSpPr>
        <p:spPr>
          <a:xfrm flipV="1">
            <a:off x="6271181" y="4881971"/>
            <a:ext cx="0" cy="478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93ED293-EC5B-4579-91DB-AF9919EEDF20}"/>
              </a:ext>
            </a:extLst>
          </p:cNvPr>
          <p:cNvSpPr txBox="1"/>
          <p:nvPr/>
        </p:nvSpPr>
        <p:spPr>
          <a:xfrm>
            <a:off x="578071" y="2295519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UVN Giay Trang" panose="020D0406040103070904" pitchFamily="34" charset="0"/>
              </a:rPr>
              <a:t>Làm Không có tâm, Không lâu dài</a:t>
            </a:r>
          </a:p>
          <a:p>
            <a:r>
              <a:rPr lang="en-US" sz="1200">
                <a:latin typeface="UVN Giay Trang" panose="020D0406040103070904" pitchFamily="34" charset="0"/>
              </a:rPr>
              <a:t>Không sang tạo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BBD3B3B3-D00F-40F1-A690-8B860F16A5A9}"/>
              </a:ext>
            </a:extLst>
          </p:cNvPr>
          <p:cNvCxnSpPr/>
          <p:nvPr/>
        </p:nvCxnSpPr>
        <p:spPr>
          <a:xfrm flipV="1">
            <a:off x="228600" y="4709160"/>
            <a:ext cx="8610600" cy="8492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D3742CC-4451-4A39-9837-D5E447B7D3D9}"/>
              </a:ext>
            </a:extLst>
          </p:cNvPr>
          <p:cNvSpPr txBox="1"/>
          <p:nvPr/>
        </p:nvSpPr>
        <p:spPr>
          <a:xfrm>
            <a:off x="5760564" y="1468199"/>
            <a:ext cx="2215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UVN Giay Trang" panose="020D0406040103070904" pitchFamily="34" charset="0"/>
              </a:rPr>
              <a:t>Không có kế hoạch – tuỳ tiện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B8A0FF03-9D3F-43FC-8D1E-2B9FB7386CFC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923905" y="6009876"/>
            <a:ext cx="102909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B09A857-5B2F-49AE-9536-07CD6251D2E5}"/>
              </a:ext>
            </a:extLst>
          </p:cNvPr>
          <p:cNvSpPr txBox="1"/>
          <p:nvPr/>
        </p:nvSpPr>
        <p:spPr>
          <a:xfrm>
            <a:off x="2890030" y="2266624"/>
            <a:ext cx="221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B3C934"/>
                </a:solidFill>
                <a:latin typeface="UVN Giay Trang" panose="020D0406040103070904" pitchFamily="34" charset="0"/>
              </a:rPr>
              <a:t>Có bao nhiêu hết bấy nhiêu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BCF3375-8B42-4D0B-9B3F-4FEC2BB5A2FC}"/>
              </a:ext>
            </a:extLst>
          </p:cNvPr>
          <p:cNvSpPr/>
          <p:nvPr/>
        </p:nvSpPr>
        <p:spPr>
          <a:xfrm>
            <a:off x="152400" y="1649886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5586CA"/>
                </a:solidFill>
                <a:latin typeface="UVN Chim Bien Nang" panose="0209080305050A020404" pitchFamily="18" charset="0"/>
              </a:rPr>
              <a:t>Dòng tiền Bên ngoài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E4FC0485-0E87-4BBC-8934-8E4A1C58570C}"/>
              </a:ext>
            </a:extLst>
          </p:cNvPr>
          <p:cNvSpPr/>
          <p:nvPr/>
        </p:nvSpPr>
        <p:spPr>
          <a:xfrm>
            <a:off x="160768" y="4892040"/>
            <a:ext cx="2158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5586CA"/>
                </a:solidFill>
                <a:latin typeface="UVN Chim Bien Nang" panose="0209080305050A020404" pitchFamily="18" charset="0"/>
              </a:rPr>
              <a:t>Dòng tiền Tâm thức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616155-296C-486F-B84B-CC6563917909}"/>
              </a:ext>
            </a:extLst>
          </p:cNvPr>
          <p:cNvSpPr txBox="1"/>
          <p:nvPr/>
        </p:nvSpPr>
        <p:spPr>
          <a:xfrm>
            <a:off x="7311430" y="2083049"/>
            <a:ext cx="1524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>
                <a:latin typeface="UVN Bach Dang" panose="02070603080706020303" pitchFamily="18" charset="0"/>
              </a:rPr>
              <a:t>Lúc nào cũng thấy thiếu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>
                <a:latin typeface="UVN Bach Dang" panose="02070603080706020303" pitchFamily="18" charset="0"/>
              </a:rPr>
              <a:t>Không có kế hoạch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>
                <a:latin typeface="UVN Bach Dang" panose="02070603080706020303" pitchFamily="18" charset="0"/>
              </a:rPr>
              <a:t>No dồn đói góp</a:t>
            </a:r>
          </a:p>
        </p:txBody>
      </p:sp>
    </p:spTree>
    <p:extLst>
      <p:ext uri="{BB962C8B-B14F-4D97-AF65-F5344CB8AC3E}">
        <p14:creationId xmlns:p14="http://schemas.microsoft.com/office/powerpoint/2010/main" val="3426565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6A5F72-747A-4863-8FA9-CB67B956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757466"/>
          </a:xfrm>
        </p:spPr>
        <p:txBody>
          <a:bodyPr>
            <a:normAutofit/>
          </a:bodyPr>
          <a:lstStyle/>
          <a:p>
            <a:r>
              <a:rPr lang="en-US" sz="3200"/>
              <a:t>Dòng tiền 2: Tích trữ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1CBE7CB-BC5D-46E3-AC59-151B6FFB5327}"/>
              </a:ext>
            </a:extLst>
          </p:cNvPr>
          <p:cNvSpPr txBox="1"/>
          <p:nvPr/>
        </p:nvSpPr>
        <p:spPr>
          <a:xfrm>
            <a:off x="1594421" y="5502045"/>
            <a:ext cx="15231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Nỗi sợ: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Sợ thiếu thốn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Không an toàn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 lắng</a:t>
            </a:r>
          </a:p>
          <a:p>
            <a:r>
              <a:rPr lang="en-US" sz="1200" b="1"/>
              <a:t>Thiếu thốn - Tham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E9B64C4-87BF-410E-8D4A-1DE519802F3C}"/>
              </a:ext>
            </a:extLst>
          </p:cNvPr>
          <p:cNvSpPr txBox="1"/>
          <p:nvPr/>
        </p:nvSpPr>
        <p:spPr>
          <a:xfrm>
            <a:off x="5105400" y="5410605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Tham – Tích luỹ - Tích luỹ</a:t>
            </a:r>
            <a:endParaRPr lang="en-US" sz="1200"/>
          </a:p>
        </p:txBody>
      </p:sp>
      <p:pic>
        <p:nvPicPr>
          <p:cNvPr id="2050" name="Picture 2" descr="Hình ảnh có liên quan">
            <a:extLst>
              <a:ext uri="{FF2B5EF4-FFF2-40B4-BE49-F238E27FC236}">
                <a16:creationId xmlns="" xmlns:a16="http://schemas.microsoft.com/office/drawing/2014/main" id="{3E7811A8-315B-4362-9786-5460EA192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0136"/>
            <a:ext cx="754754" cy="90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87B555B7-346E-4270-B773-DFEB789EAC5D}"/>
              </a:ext>
            </a:extLst>
          </p:cNvPr>
          <p:cNvCxnSpPr>
            <a:cxnSpLocks/>
          </p:cNvCxnSpPr>
          <p:nvPr/>
        </p:nvCxnSpPr>
        <p:spPr>
          <a:xfrm flipV="1">
            <a:off x="2138330" y="3627375"/>
            <a:ext cx="0" cy="1817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857173D-DB05-49B9-97A3-D91709E14038}"/>
              </a:ext>
            </a:extLst>
          </p:cNvPr>
          <p:cNvSpPr/>
          <p:nvPr/>
        </p:nvSpPr>
        <p:spPr>
          <a:xfrm>
            <a:off x="1627713" y="3016303"/>
            <a:ext cx="1021237" cy="568453"/>
          </a:xfrm>
          <a:prstGeom prst="rect">
            <a:avLst/>
          </a:prstGeom>
          <a:solidFill>
            <a:srgbClr val="B4CA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/>
              <a:t>Kiếm tiền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="" xmlns:a16="http://schemas.microsoft.com/office/drawing/2014/main" id="{8259C196-C4A4-4AB9-A279-D93CFACCFE13}"/>
              </a:ext>
            </a:extLst>
          </p:cNvPr>
          <p:cNvCxnSpPr>
            <a:cxnSpLocks/>
            <a:stCxn id="8" idx="3"/>
            <a:endCxn id="2052" idx="1"/>
          </p:cNvCxnSpPr>
          <p:nvPr/>
        </p:nvCxnSpPr>
        <p:spPr>
          <a:xfrm flipV="1">
            <a:off x="2648950" y="3298031"/>
            <a:ext cx="627651" cy="249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4EFED4A7-137C-4443-BDF5-0443D3F87328}"/>
              </a:ext>
            </a:extLst>
          </p:cNvPr>
          <p:cNvCxnSpPr>
            <a:cxnSpLocks/>
            <a:stCxn id="2052" idx="3"/>
            <a:endCxn id="2060" idx="1"/>
          </p:cNvCxnSpPr>
          <p:nvPr/>
        </p:nvCxnSpPr>
        <p:spPr>
          <a:xfrm flipV="1">
            <a:off x="4566540" y="2608228"/>
            <a:ext cx="1166019" cy="689803"/>
          </a:xfrm>
          <a:prstGeom prst="bentConnector3">
            <a:avLst>
              <a:gd name="adj1" fmla="val 48693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2" name="Picture 4" descr="Hình ảnh có liên quan">
            <a:extLst>
              <a:ext uri="{FF2B5EF4-FFF2-40B4-BE49-F238E27FC236}">
                <a16:creationId xmlns="" xmlns:a16="http://schemas.microsoft.com/office/drawing/2014/main" id="{8B80CCC9-A2C2-47EE-A83E-7BA038CA0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608228"/>
            <a:ext cx="1289939" cy="137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F3257262-D639-43D1-8A03-DB84D624ADF0}"/>
              </a:ext>
            </a:extLst>
          </p:cNvPr>
          <p:cNvCxnSpPr>
            <a:cxnSpLocks/>
          </p:cNvCxnSpPr>
          <p:nvPr/>
        </p:nvCxnSpPr>
        <p:spPr>
          <a:xfrm flipV="1">
            <a:off x="6271181" y="4881971"/>
            <a:ext cx="0" cy="478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93ED293-EC5B-4579-91DB-AF9919EEDF20}"/>
              </a:ext>
            </a:extLst>
          </p:cNvPr>
          <p:cNvSpPr txBox="1"/>
          <p:nvPr/>
        </p:nvSpPr>
        <p:spPr>
          <a:xfrm>
            <a:off x="578071" y="2295519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UVN Giay Trang" panose="020D0406040103070904" pitchFamily="34" charset="0"/>
              </a:rPr>
              <a:t>Làm Không có tâm, Không lâu dài</a:t>
            </a:r>
          </a:p>
          <a:p>
            <a:r>
              <a:rPr lang="en-US" sz="1200">
                <a:latin typeface="UVN Giay Trang" panose="020D0406040103070904" pitchFamily="34" charset="0"/>
              </a:rPr>
              <a:t>Không sang tạo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BBD3B3B3-D00F-40F1-A690-8B860F16A5A9}"/>
              </a:ext>
            </a:extLst>
          </p:cNvPr>
          <p:cNvCxnSpPr/>
          <p:nvPr/>
        </p:nvCxnSpPr>
        <p:spPr>
          <a:xfrm flipV="1">
            <a:off x="228600" y="4709160"/>
            <a:ext cx="8610600" cy="8492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D3742CC-4451-4A39-9837-D5E447B7D3D9}"/>
              </a:ext>
            </a:extLst>
          </p:cNvPr>
          <p:cNvSpPr txBox="1"/>
          <p:nvPr/>
        </p:nvSpPr>
        <p:spPr>
          <a:xfrm>
            <a:off x="5806760" y="1480834"/>
            <a:ext cx="808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B3C934"/>
                </a:solidFill>
                <a:latin typeface="UVN Giay Trang" panose="020D0406040103070904" pitchFamily="34" charset="0"/>
              </a:rPr>
              <a:t>SỞ HỮU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B8A0FF03-9D3F-43FC-8D1E-2B9FB7386CFC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3117595" y="6009877"/>
            <a:ext cx="1835406" cy="1015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B09A857-5B2F-49AE-9536-07CD6251D2E5}"/>
              </a:ext>
            </a:extLst>
          </p:cNvPr>
          <p:cNvSpPr txBox="1"/>
          <p:nvPr/>
        </p:nvSpPr>
        <p:spPr>
          <a:xfrm>
            <a:off x="3141703" y="2220736"/>
            <a:ext cx="167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B3C934"/>
                </a:solidFill>
                <a:latin typeface="UVN Giay Trang" panose="020D0406040103070904" pitchFamily="34" charset="0"/>
              </a:rPr>
              <a:t>Cất trữ - Tích luỹ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BCF3375-8B42-4D0B-9B3F-4FEC2BB5A2FC}"/>
              </a:ext>
            </a:extLst>
          </p:cNvPr>
          <p:cNvSpPr/>
          <p:nvPr/>
        </p:nvSpPr>
        <p:spPr>
          <a:xfrm>
            <a:off x="152400" y="1649886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5586CA"/>
                </a:solidFill>
                <a:latin typeface="UVN Chim Bien Nang" panose="0209080305050A020404" pitchFamily="18" charset="0"/>
              </a:rPr>
              <a:t>Dòng tiền Bên ngoài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E4FC0485-0E87-4BBC-8934-8E4A1C58570C}"/>
              </a:ext>
            </a:extLst>
          </p:cNvPr>
          <p:cNvSpPr/>
          <p:nvPr/>
        </p:nvSpPr>
        <p:spPr>
          <a:xfrm>
            <a:off x="160768" y="4892040"/>
            <a:ext cx="2158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5586CA"/>
                </a:solidFill>
                <a:latin typeface="UVN Chim Bien Nang" panose="0209080305050A020404" pitchFamily="18" charset="0"/>
              </a:rPr>
              <a:t>Dòng tiền Tâm thức</a:t>
            </a:r>
          </a:p>
        </p:txBody>
      </p:sp>
      <p:pic>
        <p:nvPicPr>
          <p:cNvPr id="2060" name="Picture 2059">
            <a:extLst>
              <a:ext uri="{FF2B5EF4-FFF2-40B4-BE49-F238E27FC236}">
                <a16:creationId xmlns="" xmlns:a16="http://schemas.microsoft.com/office/drawing/2014/main" id="{11681D4B-D2A8-4E84-BE5D-8D82B42D3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559" y="1985057"/>
            <a:ext cx="1018683" cy="124634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2502874-C4F9-4844-B6B4-B269BE961CB4}"/>
              </a:ext>
            </a:extLst>
          </p:cNvPr>
          <p:cNvSpPr txBox="1"/>
          <p:nvPr/>
        </p:nvSpPr>
        <p:spPr>
          <a:xfrm>
            <a:off x="6868248" y="2634404"/>
            <a:ext cx="63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UVN Giay Trang" panose="020D0406040103070904" pitchFamily="34" charset="0"/>
              </a:rPr>
              <a:t>Cất trữ</a:t>
            </a:r>
          </a:p>
        </p:txBody>
      </p:sp>
      <p:pic>
        <p:nvPicPr>
          <p:cNvPr id="2068" name="Picture 8" descr="Hình ảnh có liên quan">
            <a:extLst>
              <a:ext uri="{FF2B5EF4-FFF2-40B4-BE49-F238E27FC236}">
                <a16:creationId xmlns="" xmlns:a16="http://schemas.microsoft.com/office/drawing/2014/main" id="{06BB6A3F-A90A-4E59-A28D-0DA0396B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90" y="3349244"/>
            <a:ext cx="989110" cy="118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B8121D0-F48B-4831-82DE-1EA69FF8E1BF}"/>
              </a:ext>
            </a:extLst>
          </p:cNvPr>
          <p:cNvSpPr txBox="1"/>
          <p:nvPr/>
        </p:nvSpPr>
        <p:spPr>
          <a:xfrm>
            <a:off x="6868248" y="3521930"/>
            <a:ext cx="904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UVN Giay Trang" panose="020D0406040103070904" pitchFamily="34" charset="0"/>
              </a:rPr>
              <a:t>Nhà cửa</a:t>
            </a:r>
          </a:p>
        </p:txBody>
      </p:sp>
      <p:cxnSp>
        <p:nvCxnSpPr>
          <p:cNvPr id="60" name="Connector: Elbow 59">
            <a:extLst>
              <a:ext uri="{FF2B5EF4-FFF2-40B4-BE49-F238E27FC236}">
                <a16:creationId xmlns="" xmlns:a16="http://schemas.microsoft.com/office/drawing/2014/main" id="{58FBFC2A-7A1E-47C1-A724-55A424612A06}"/>
              </a:ext>
            </a:extLst>
          </p:cNvPr>
          <p:cNvCxnSpPr>
            <a:cxnSpLocks/>
            <a:stCxn id="2052" idx="3"/>
            <a:endCxn id="2068" idx="1"/>
          </p:cNvCxnSpPr>
          <p:nvPr/>
        </p:nvCxnSpPr>
        <p:spPr>
          <a:xfrm>
            <a:off x="4566540" y="3298031"/>
            <a:ext cx="1149951" cy="64468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C6451BF-52AB-4965-9322-DF067AE4D196}"/>
              </a:ext>
            </a:extLst>
          </p:cNvPr>
          <p:cNvSpPr txBox="1"/>
          <p:nvPr/>
        </p:nvSpPr>
        <p:spPr>
          <a:xfrm>
            <a:off x="7619946" y="2092387"/>
            <a:ext cx="15240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>
                <a:latin typeface="UVN Bach Dang" panose="02070603080706020303" pitchFamily="18" charset="0"/>
              </a:rPr>
              <a:t>Ứ đọng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>
                <a:latin typeface="UVN Bach Dang" panose="02070603080706020303" pitchFamily="18" charset="0"/>
              </a:rPr>
              <a:t>Không đ</a:t>
            </a:r>
            <a:r>
              <a:rPr lang="vi-VN" sz="1400" b="1">
                <a:latin typeface="UVN Giay Trang" panose="020D0406040103070904" pitchFamily="34" charset="0"/>
              </a:rPr>
              <a:t>ư</a:t>
            </a:r>
            <a:r>
              <a:rPr lang="en-US" sz="1400" b="1">
                <a:latin typeface="UVN Bach Dang" panose="02070603080706020303" pitchFamily="18" charset="0"/>
              </a:rPr>
              <a:t>ợc hưởng thụ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>
                <a:latin typeface="UVN Bach Dang" panose="02070603080706020303" pitchFamily="18" charset="0"/>
              </a:rPr>
              <a:t>Nô lệ cho tài sản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23CB7CA-9D98-415F-B874-EFF89CE9AE6C}"/>
              </a:ext>
            </a:extLst>
          </p:cNvPr>
          <p:cNvSpPr txBox="1"/>
          <p:nvPr/>
        </p:nvSpPr>
        <p:spPr>
          <a:xfrm>
            <a:off x="5318627" y="6026488"/>
            <a:ext cx="1676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UVN Giay Trang" panose="020D0406040103070904" pitchFamily="34" charset="0"/>
              </a:rPr>
              <a:t>Phòng khi thiếu thốn</a:t>
            </a:r>
          </a:p>
        </p:txBody>
      </p:sp>
    </p:spTree>
    <p:extLst>
      <p:ext uri="{BB962C8B-B14F-4D97-AF65-F5344CB8AC3E}">
        <p14:creationId xmlns:p14="http://schemas.microsoft.com/office/powerpoint/2010/main" val="1210652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6A5F72-747A-4863-8FA9-CB67B956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757466"/>
          </a:xfrm>
        </p:spPr>
        <p:txBody>
          <a:bodyPr>
            <a:normAutofit/>
          </a:bodyPr>
          <a:lstStyle/>
          <a:p>
            <a:r>
              <a:rPr lang="en-US" sz="3200"/>
              <a:t>Dòng tiền 3: Đầu t</a:t>
            </a:r>
            <a:r>
              <a:rPr lang="vi-VN" sz="3200"/>
              <a:t>ư</a:t>
            </a:r>
            <a:endParaRPr lang="en-US" sz="320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1CBE7CB-BC5D-46E3-AC59-151B6FFB5327}"/>
              </a:ext>
            </a:extLst>
          </p:cNvPr>
          <p:cNvSpPr txBox="1"/>
          <p:nvPr/>
        </p:nvSpPr>
        <p:spPr>
          <a:xfrm>
            <a:off x="1594421" y="5502045"/>
            <a:ext cx="15231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Hobby – Đam mê: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Sợ thiếu thốn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Không an toàn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 lắng</a:t>
            </a:r>
          </a:p>
          <a:p>
            <a:r>
              <a:rPr lang="en-US" sz="1200" b="1"/>
              <a:t>Thiếu thốn - Tham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E9B64C4-87BF-410E-8D4A-1DE519802F3C}"/>
              </a:ext>
            </a:extLst>
          </p:cNvPr>
          <p:cNvSpPr txBox="1"/>
          <p:nvPr/>
        </p:nvSpPr>
        <p:spPr>
          <a:xfrm>
            <a:off x="5105400" y="5410605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Tham – Tích luỹ - Tích luỹ</a:t>
            </a:r>
            <a:endParaRPr lang="en-US" sz="1200"/>
          </a:p>
        </p:txBody>
      </p:sp>
      <p:pic>
        <p:nvPicPr>
          <p:cNvPr id="2050" name="Picture 2" descr="Hình ảnh có liên quan">
            <a:extLst>
              <a:ext uri="{FF2B5EF4-FFF2-40B4-BE49-F238E27FC236}">
                <a16:creationId xmlns="" xmlns:a16="http://schemas.microsoft.com/office/drawing/2014/main" id="{3E7811A8-315B-4362-9786-5460EA192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0136"/>
            <a:ext cx="754754" cy="90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87B555B7-346E-4270-B773-DFEB789EAC5D}"/>
              </a:ext>
            </a:extLst>
          </p:cNvPr>
          <p:cNvCxnSpPr>
            <a:cxnSpLocks/>
          </p:cNvCxnSpPr>
          <p:nvPr/>
        </p:nvCxnSpPr>
        <p:spPr>
          <a:xfrm flipV="1">
            <a:off x="2138330" y="3627375"/>
            <a:ext cx="0" cy="1817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857173D-DB05-49B9-97A3-D91709E14038}"/>
              </a:ext>
            </a:extLst>
          </p:cNvPr>
          <p:cNvSpPr/>
          <p:nvPr/>
        </p:nvSpPr>
        <p:spPr>
          <a:xfrm>
            <a:off x="1627713" y="3016303"/>
            <a:ext cx="1021237" cy="568453"/>
          </a:xfrm>
          <a:prstGeom prst="rect">
            <a:avLst/>
          </a:prstGeom>
          <a:solidFill>
            <a:srgbClr val="B4CA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/>
              <a:t>Kiếm tiền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="" xmlns:a16="http://schemas.microsoft.com/office/drawing/2014/main" id="{8259C196-C4A4-4AB9-A279-D93CFACCFE13}"/>
              </a:ext>
            </a:extLst>
          </p:cNvPr>
          <p:cNvCxnSpPr>
            <a:cxnSpLocks/>
            <a:stCxn id="8" idx="3"/>
            <a:endCxn id="2052" idx="1"/>
          </p:cNvCxnSpPr>
          <p:nvPr/>
        </p:nvCxnSpPr>
        <p:spPr>
          <a:xfrm flipV="1">
            <a:off x="2648950" y="3298031"/>
            <a:ext cx="627651" cy="249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4EFED4A7-137C-4443-BDF5-0443D3F87328}"/>
              </a:ext>
            </a:extLst>
          </p:cNvPr>
          <p:cNvCxnSpPr>
            <a:cxnSpLocks/>
            <a:stCxn id="2052" idx="3"/>
            <a:endCxn id="4098" idx="1"/>
          </p:cNvCxnSpPr>
          <p:nvPr/>
        </p:nvCxnSpPr>
        <p:spPr>
          <a:xfrm flipV="1">
            <a:off x="4566539" y="3295729"/>
            <a:ext cx="968208" cy="230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2" name="Picture 4" descr="Hình ảnh có liên quan">
            <a:extLst>
              <a:ext uri="{FF2B5EF4-FFF2-40B4-BE49-F238E27FC236}">
                <a16:creationId xmlns="" xmlns:a16="http://schemas.microsoft.com/office/drawing/2014/main" id="{8B80CCC9-A2C2-47EE-A83E-7BA038CA0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608228"/>
            <a:ext cx="1289939" cy="137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F3257262-D639-43D1-8A03-DB84D624ADF0}"/>
              </a:ext>
            </a:extLst>
          </p:cNvPr>
          <p:cNvCxnSpPr>
            <a:cxnSpLocks/>
          </p:cNvCxnSpPr>
          <p:nvPr/>
        </p:nvCxnSpPr>
        <p:spPr>
          <a:xfrm flipV="1">
            <a:off x="6271181" y="4881971"/>
            <a:ext cx="0" cy="478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93ED293-EC5B-4579-91DB-AF9919EEDF20}"/>
              </a:ext>
            </a:extLst>
          </p:cNvPr>
          <p:cNvSpPr txBox="1"/>
          <p:nvPr/>
        </p:nvSpPr>
        <p:spPr>
          <a:xfrm>
            <a:off x="578072" y="2295519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UVN Giay Trang" panose="020D0406040103070904" pitchFamily="34" charset="0"/>
              </a:rPr>
              <a:t>Sáng tạo</a:t>
            </a:r>
          </a:p>
          <a:p>
            <a:r>
              <a:rPr lang="en-US" sz="1200">
                <a:latin typeface="UVN Giay Trang" panose="020D0406040103070904" pitchFamily="34" charset="0"/>
              </a:rPr>
              <a:t>Nghiên cứu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BBD3B3B3-D00F-40F1-A690-8B860F16A5A9}"/>
              </a:ext>
            </a:extLst>
          </p:cNvPr>
          <p:cNvCxnSpPr/>
          <p:nvPr/>
        </p:nvCxnSpPr>
        <p:spPr>
          <a:xfrm flipV="1">
            <a:off x="228600" y="4709160"/>
            <a:ext cx="8610600" cy="8492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D3742CC-4451-4A39-9837-D5E447B7D3D9}"/>
              </a:ext>
            </a:extLst>
          </p:cNvPr>
          <p:cNvSpPr txBox="1"/>
          <p:nvPr/>
        </p:nvSpPr>
        <p:spPr>
          <a:xfrm>
            <a:off x="5752597" y="2089364"/>
            <a:ext cx="808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B3C934"/>
                </a:solidFill>
                <a:latin typeface="UVN Giay Trang" panose="020D0406040103070904" pitchFamily="34" charset="0"/>
              </a:rPr>
              <a:t>Đầu t</a:t>
            </a:r>
            <a:r>
              <a:rPr lang="vi-VN" sz="1600" b="1">
                <a:solidFill>
                  <a:srgbClr val="B3C934"/>
                </a:solidFill>
                <a:latin typeface="UVN Giay Trang" panose="020D0406040103070904" pitchFamily="34" charset="0"/>
              </a:rPr>
              <a:t>ư</a:t>
            </a:r>
            <a:endParaRPr lang="en-US" sz="1600" b="1">
              <a:solidFill>
                <a:srgbClr val="B3C934"/>
              </a:solidFill>
              <a:latin typeface="UVN Giay Trang" panose="020D04060401030709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B8A0FF03-9D3F-43FC-8D1E-2B9FB7386CFC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3117595" y="6009877"/>
            <a:ext cx="1835406" cy="1015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B09A857-5B2F-49AE-9536-07CD6251D2E5}"/>
              </a:ext>
            </a:extLst>
          </p:cNvPr>
          <p:cNvSpPr txBox="1"/>
          <p:nvPr/>
        </p:nvSpPr>
        <p:spPr>
          <a:xfrm>
            <a:off x="3141703" y="2220736"/>
            <a:ext cx="1676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B3C934"/>
                </a:solidFill>
                <a:latin typeface="UVN Giay Trang" panose="020D0406040103070904" pitchFamily="34" charset="0"/>
              </a:rPr>
              <a:t>Đầu t</a:t>
            </a:r>
            <a:r>
              <a:rPr lang="vi-VN" sz="1400" b="1">
                <a:solidFill>
                  <a:srgbClr val="B3C934"/>
                </a:solidFill>
                <a:latin typeface="UVN Giay Trang" panose="020D0406040103070904" pitchFamily="34" charset="0"/>
              </a:rPr>
              <a:t>ư</a:t>
            </a:r>
            <a:r>
              <a:rPr lang="en-US" sz="1400" b="1">
                <a:solidFill>
                  <a:srgbClr val="B3C934"/>
                </a:solidFill>
                <a:latin typeface="UVN Giay Trang" panose="020D0406040103070904" pitchFamily="34" charset="0"/>
              </a:rPr>
              <a:t> – Phát triển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BCF3375-8B42-4D0B-9B3F-4FEC2BB5A2FC}"/>
              </a:ext>
            </a:extLst>
          </p:cNvPr>
          <p:cNvSpPr/>
          <p:nvPr/>
        </p:nvSpPr>
        <p:spPr>
          <a:xfrm>
            <a:off x="152400" y="1649886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5586CA"/>
                </a:solidFill>
                <a:latin typeface="UVN Chim Bien Nang" panose="0209080305050A020404" pitchFamily="18" charset="0"/>
              </a:rPr>
              <a:t>Dòng tiền Bên ngoài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E4FC0485-0E87-4BBC-8934-8E4A1C58570C}"/>
              </a:ext>
            </a:extLst>
          </p:cNvPr>
          <p:cNvSpPr/>
          <p:nvPr/>
        </p:nvSpPr>
        <p:spPr>
          <a:xfrm>
            <a:off x="160768" y="4892040"/>
            <a:ext cx="2158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5586CA"/>
                </a:solidFill>
                <a:latin typeface="UVN Chim Bien Nang" panose="0209080305050A020404" pitchFamily="18" charset="0"/>
              </a:rPr>
              <a:t>Dòng tiền Tâm thức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C6451BF-52AB-4965-9322-DF067AE4D196}"/>
              </a:ext>
            </a:extLst>
          </p:cNvPr>
          <p:cNvSpPr txBox="1"/>
          <p:nvPr/>
        </p:nvSpPr>
        <p:spPr>
          <a:xfrm>
            <a:off x="7619946" y="2092387"/>
            <a:ext cx="15240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>
                <a:latin typeface="UVN Bach Dang" panose="02070603080706020303" pitchFamily="18" charset="0"/>
              </a:rPr>
              <a:t>Ứ đọng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>
                <a:latin typeface="UVN Bach Dang" panose="02070603080706020303" pitchFamily="18" charset="0"/>
              </a:rPr>
              <a:t>Không đ</a:t>
            </a:r>
            <a:r>
              <a:rPr lang="vi-VN" sz="1400" b="1">
                <a:latin typeface="UVN Giay Trang" panose="020D0406040103070904" pitchFamily="34" charset="0"/>
              </a:rPr>
              <a:t>ư</a:t>
            </a:r>
            <a:r>
              <a:rPr lang="en-US" sz="1400" b="1">
                <a:latin typeface="UVN Bach Dang" panose="02070603080706020303" pitchFamily="18" charset="0"/>
              </a:rPr>
              <a:t>ợc hưởng thụ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>
                <a:latin typeface="UVN Bach Dang" panose="02070603080706020303" pitchFamily="18" charset="0"/>
              </a:rPr>
              <a:t>Nô lệ cho tài sản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23CB7CA-9D98-415F-B874-EFF89CE9AE6C}"/>
              </a:ext>
            </a:extLst>
          </p:cNvPr>
          <p:cNvSpPr txBox="1"/>
          <p:nvPr/>
        </p:nvSpPr>
        <p:spPr>
          <a:xfrm>
            <a:off x="5318627" y="6026488"/>
            <a:ext cx="1676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UVN Giay Trang" panose="020D0406040103070904" pitchFamily="34" charset="0"/>
              </a:rPr>
              <a:t>Phòng khi thiếu thốn</a:t>
            </a:r>
          </a:p>
        </p:txBody>
      </p:sp>
      <p:pic>
        <p:nvPicPr>
          <p:cNvPr id="4098" name="Picture 2" descr="Kết quả hình ảnh cho investment">
            <a:extLst>
              <a:ext uri="{FF2B5EF4-FFF2-40B4-BE49-F238E27FC236}">
                <a16:creationId xmlns="" xmlns:a16="http://schemas.microsoft.com/office/drawing/2014/main" id="{D6C0CEB7-4B35-441E-B913-01AE05FAD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47" y="2495629"/>
            <a:ext cx="1333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or: Elbow 5">
            <a:extLst>
              <a:ext uri="{FF2B5EF4-FFF2-40B4-BE49-F238E27FC236}">
                <a16:creationId xmlns="" xmlns:a16="http://schemas.microsoft.com/office/drawing/2014/main" id="{BAEEA1FD-8211-4EA0-9460-56662A40C9FF}"/>
              </a:ext>
            </a:extLst>
          </p:cNvPr>
          <p:cNvCxnSpPr>
            <a:stCxn id="4098" idx="0"/>
            <a:endCxn id="8" idx="0"/>
          </p:cNvCxnSpPr>
          <p:nvPr/>
        </p:nvCxnSpPr>
        <p:spPr>
          <a:xfrm rot="16200000" flipH="1" flipV="1">
            <a:off x="3909578" y="724383"/>
            <a:ext cx="520673" cy="4063166"/>
          </a:xfrm>
          <a:prstGeom prst="bentConnector3">
            <a:avLst>
              <a:gd name="adj1" fmla="val -191425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946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="" xmlns:a16="http://schemas.microsoft.com/office/drawing/2014/main" id="{9038E9E0-4BB0-45AC-900D-7BF100BF8FAD}"/>
              </a:ext>
            </a:extLst>
          </p:cNvPr>
          <p:cNvSpPr/>
          <p:nvPr/>
        </p:nvSpPr>
        <p:spPr>
          <a:xfrm>
            <a:off x="4152867" y="1855008"/>
            <a:ext cx="1424276" cy="13279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C761DF64-D7AD-4618-8A0E-02191A4AB6A1}"/>
              </a:ext>
            </a:extLst>
          </p:cNvPr>
          <p:cNvGrpSpPr/>
          <p:nvPr/>
        </p:nvGrpSpPr>
        <p:grpSpPr>
          <a:xfrm>
            <a:off x="609600" y="2379885"/>
            <a:ext cx="4967543" cy="4340956"/>
            <a:chOff x="381000" y="1058852"/>
            <a:chExt cx="5328223" cy="4425511"/>
          </a:xfrm>
        </p:grpSpPr>
        <p:pic>
          <p:nvPicPr>
            <p:cNvPr id="1026" name="Picture 2" descr="Kết quả hình ảnh cho ice berg">
              <a:extLst>
                <a:ext uri="{FF2B5EF4-FFF2-40B4-BE49-F238E27FC236}">
                  <a16:creationId xmlns="" xmlns:a16="http://schemas.microsoft.com/office/drawing/2014/main" id="{62E6FEF6-7FA0-409F-A573-B6680B4995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5"/>
            <a:stretch/>
          </p:blipFill>
          <p:spPr bwMode="auto">
            <a:xfrm>
              <a:off x="1021723" y="1272540"/>
              <a:ext cx="4166196" cy="4211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CF32A71-A810-444A-91F9-8AFA15560008}"/>
                </a:ext>
              </a:extLst>
            </p:cNvPr>
            <p:cNvSpPr txBox="1"/>
            <p:nvPr/>
          </p:nvSpPr>
          <p:spPr>
            <a:xfrm>
              <a:off x="685800" y="1058852"/>
              <a:ext cx="1114762" cy="313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B3C934"/>
                  </a:solidFill>
                  <a:latin typeface="UVN Chim Bien Nang" panose="0209080305050A020404" pitchFamily="18" charset="0"/>
                </a:rPr>
                <a:t>Kiếm tiền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7416089-9E60-4E49-9B33-A0D7AC12B0E9}"/>
                </a:ext>
              </a:extLst>
            </p:cNvPr>
            <p:cNvSpPr txBox="1"/>
            <p:nvPr/>
          </p:nvSpPr>
          <p:spPr>
            <a:xfrm>
              <a:off x="2743200" y="1058852"/>
              <a:ext cx="870000" cy="313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B3C934"/>
                  </a:solidFill>
                  <a:latin typeface="UVN Chim Bien Nang" panose="0209080305050A020404" pitchFamily="18" charset="0"/>
                </a:rPr>
                <a:t>Sở hữu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BEC7452-5835-4DC3-B92B-6548D7E44FDA}"/>
                </a:ext>
              </a:extLst>
            </p:cNvPr>
            <p:cNvSpPr txBox="1"/>
            <p:nvPr/>
          </p:nvSpPr>
          <p:spPr>
            <a:xfrm>
              <a:off x="4733756" y="1058852"/>
              <a:ext cx="975467" cy="313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B3C934"/>
                  </a:solidFill>
                  <a:latin typeface="UVN Chim Bien Nang" panose="0209080305050A020404" pitchFamily="18" charset="0"/>
                </a:rPr>
                <a:t>Sử dụng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E388AE3-87F9-4D90-87F4-3590ACA78489}"/>
                </a:ext>
              </a:extLst>
            </p:cNvPr>
            <p:cNvSpPr txBox="1"/>
            <p:nvPr/>
          </p:nvSpPr>
          <p:spPr>
            <a:xfrm>
              <a:off x="1285925" y="2983726"/>
              <a:ext cx="1063024" cy="313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5586CA"/>
                  </a:solidFill>
                  <a:latin typeface="UVN Chim Bien Nang" panose="0209080305050A020404" pitchFamily="18" charset="0"/>
                </a:rPr>
                <a:t>Động lực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73738B9-6F5E-4A36-A263-5B97ABEC6EA3}"/>
                </a:ext>
              </a:extLst>
            </p:cNvPr>
            <p:cNvSpPr txBox="1"/>
            <p:nvPr/>
          </p:nvSpPr>
          <p:spPr>
            <a:xfrm>
              <a:off x="4343400" y="2983726"/>
              <a:ext cx="637178" cy="313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5586CA"/>
                  </a:solidFill>
                  <a:latin typeface="UVN Chim Bien Nang" panose="0209080305050A020404" pitchFamily="18" charset="0"/>
                </a:rPr>
                <a:t>Tâm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C718F8B-720E-4E50-8665-4B9A488C45A9}"/>
                </a:ext>
              </a:extLst>
            </p:cNvPr>
            <p:cNvSpPr txBox="1"/>
            <p:nvPr/>
          </p:nvSpPr>
          <p:spPr>
            <a:xfrm>
              <a:off x="3646436" y="3467100"/>
              <a:ext cx="1735622" cy="282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tx2"/>
                  </a:solidFill>
                  <a:latin typeface="UVN Chim Bien Nang" panose="0209080305050A020404" pitchFamily="18" charset="0"/>
                </a:rPr>
                <a:t>Tình yêu &lt;&gt; Nỗi sợ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5B03C869-377B-40B2-8ADE-2741E2B87357}"/>
                </a:ext>
              </a:extLst>
            </p:cNvPr>
            <p:cNvSpPr/>
            <p:nvPr/>
          </p:nvSpPr>
          <p:spPr>
            <a:xfrm>
              <a:off x="381000" y="1091118"/>
              <a:ext cx="304800" cy="3048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798946CC-C5B7-4449-A685-8266E3EB0EDF}"/>
                </a:ext>
              </a:extLst>
            </p:cNvPr>
            <p:cNvSpPr/>
            <p:nvPr/>
          </p:nvSpPr>
          <p:spPr>
            <a:xfrm>
              <a:off x="2438400" y="1091118"/>
              <a:ext cx="304800" cy="3048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449B69B5-0D78-461E-AC66-2C4AE1F052C8}"/>
                </a:ext>
              </a:extLst>
            </p:cNvPr>
            <p:cNvSpPr/>
            <p:nvPr/>
          </p:nvSpPr>
          <p:spPr>
            <a:xfrm>
              <a:off x="4352756" y="1091118"/>
              <a:ext cx="304800" cy="3048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3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="" xmlns:a16="http://schemas.microsoft.com/office/drawing/2014/main" id="{4FFAA4C4-FADE-4E5C-98FD-1D83F4C7156A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1800562" y="1215739"/>
              <a:ext cx="561637" cy="277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57185391-0DB4-439D-B55F-80C58963B0D4}"/>
                </a:ext>
              </a:extLst>
            </p:cNvPr>
            <p:cNvCxnSpPr/>
            <p:nvPr/>
          </p:nvCxnSpPr>
          <p:spPr>
            <a:xfrm>
              <a:off x="3810000" y="1257300"/>
              <a:ext cx="3968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="" xmlns:a16="http://schemas.microsoft.com/office/drawing/2014/main" id="{32DC64BC-6AFD-470B-8CA6-C181E43FAE44}"/>
                </a:ext>
              </a:extLst>
            </p:cNvPr>
            <p:cNvCxnSpPr>
              <a:cxnSpLocks/>
              <a:stCxn id="9" idx="3"/>
              <a:endCxn id="11" idx="3"/>
            </p:cNvCxnSpPr>
            <p:nvPr/>
          </p:nvCxnSpPr>
          <p:spPr>
            <a:xfrm flipH="1">
              <a:off x="4980578" y="1215739"/>
              <a:ext cx="728645" cy="1924874"/>
            </a:xfrm>
            <a:prstGeom prst="bentConnector3">
              <a:avLst>
                <a:gd name="adj1" fmla="val -38946"/>
              </a:avLst>
            </a:prstGeom>
            <a:ln cap="rnd">
              <a:bevel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="" xmlns:a16="http://schemas.microsoft.com/office/drawing/2014/main" id="{9A7A0116-D21E-40CF-ABE7-40B29EBC6D2E}"/>
                </a:ext>
              </a:extLst>
            </p:cNvPr>
            <p:cNvCxnSpPr>
              <a:cxnSpLocks/>
              <a:stCxn id="10" idx="1"/>
              <a:endCxn id="7" idx="2"/>
            </p:cNvCxnSpPr>
            <p:nvPr/>
          </p:nvCxnSpPr>
          <p:spPr>
            <a:xfrm rot="10800000">
              <a:off x="381001" y="1243518"/>
              <a:ext cx="904925" cy="1897094"/>
            </a:xfrm>
            <a:prstGeom prst="bentConnector3">
              <a:avLst>
                <a:gd name="adj1" fmla="val 131359"/>
              </a:avLst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3A1BBE79-518B-4179-80F0-4CF2BE10234E}"/>
              </a:ext>
            </a:extLst>
          </p:cNvPr>
          <p:cNvCxnSpPr>
            <a:stCxn id="11" idx="1"/>
            <a:endCxn id="10" idx="3"/>
          </p:cNvCxnSpPr>
          <p:nvPr/>
        </p:nvCxnSpPr>
        <p:spPr>
          <a:xfrm flipH="1">
            <a:off x="2444333" y="4421871"/>
            <a:ext cx="1859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C7286BD-EC44-4260-A4FC-5B7C78E8FBCF}"/>
              </a:ext>
            </a:extLst>
          </p:cNvPr>
          <p:cNvSpPr txBox="1"/>
          <p:nvPr/>
        </p:nvSpPr>
        <p:spPr>
          <a:xfrm>
            <a:off x="304801" y="178308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UVN Giay Trang" panose="020D0406040103070904" pitchFamily="34" charset="0"/>
              </a:rPr>
              <a:t>Dòng tiền Mặt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E0D75DF-B3BE-40C8-9ECB-1129CA4C1B4B}"/>
              </a:ext>
            </a:extLst>
          </p:cNvPr>
          <p:cNvSpPr txBox="1"/>
          <p:nvPr/>
        </p:nvSpPr>
        <p:spPr>
          <a:xfrm>
            <a:off x="342590" y="522735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UVN Giay Trang" panose="020D0406040103070904" pitchFamily="34" charset="0"/>
              </a:rPr>
              <a:t>Dòng tiền Tâm thức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="" xmlns:a16="http://schemas.microsoft.com/office/drawing/2014/main" id="{877039CC-7A4F-41BA-B719-3BB2D192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Vòng tuần hoàn của Tiền và Tâm thức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="" xmlns:a16="http://schemas.microsoft.com/office/drawing/2014/main" id="{9F08FB37-0E3C-48FA-B761-3307A1F22195}"/>
              </a:ext>
            </a:extLst>
          </p:cNvPr>
          <p:cNvSpPr txBox="1"/>
          <p:nvPr/>
        </p:nvSpPr>
        <p:spPr>
          <a:xfrm>
            <a:off x="6331476" y="1580537"/>
            <a:ext cx="23647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Kh</a:t>
            </a:r>
            <a:r>
              <a:rPr lang="vi-VN" sz="1400" b="1"/>
              <a:t>ơ</a:t>
            </a:r>
            <a:r>
              <a:rPr lang="en-US" sz="1400" b="1"/>
              <a:t>i thông (3)</a:t>
            </a:r>
          </a:p>
          <a:p>
            <a:r>
              <a:rPr lang="en-US" sz="1400"/>
              <a:t>sử dụng tiền cho Tình yêu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400"/>
              <a:t>Nỗi sợ sẽ giảm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400"/>
              <a:t>Tình yêu sẽ tang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400"/>
              <a:t>Động lực kiếm tiền tang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400"/>
              <a:t>Tiền đến dễ dàng</a:t>
            </a:r>
          </a:p>
        </p:txBody>
      </p:sp>
      <p:cxnSp>
        <p:nvCxnSpPr>
          <p:cNvPr id="1027" name="Straight Connector 1026">
            <a:extLst>
              <a:ext uri="{FF2B5EF4-FFF2-40B4-BE49-F238E27FC236}">
                <a16:creationId xmlns="" xmlns:a16="http://schemas.microsoft.com/office/drawing/2014/main" id="{59517F10-F6C1-4B5A-9520-7D9F5F7F8BB9}"/>
              </a:ext>
            </a:extLst>
          </p:cNvPr>
          <p:cNvCxnSpPr/>
          <p:nvPr/>
        </p:nvCxnSpPr>
        <p:spPr>
          <a:xfrm>
            <a:off x="304800" y="2226278"/>
            <a:ext cx="170913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49CDBF3C-FE48-45D7-8FDC-FF877411FAFB}"/>
              </a:ext>
            </a:extLst>
          </p:cNvPr>
          <p:cNvCxnSpPr/>
          <p:nvPr/>
        </p:nvCxnSpPr>
        <p:spPr>
          <a:xfrm>
            <a:off x="457200" y="5806440"/>
            <a:ext cx="170913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28" name="TextBox 1027">
            <a:extLst>
              <a:ext uri="{FF2B5EF4-FFF2-40B4-BE49-F238E27FC236}">
                <a16:creationId xmlns="" xmlns:a16="http://schemas.microsoft.com/office/drawing/2014/main" id="{98DFE119-DAFB-42F2-BF4E-3C64A09F5B5F}"/>
              </a:ext>
            </a:extLst>
          </p:cNvPr>
          <p:cNvSpPr txBox="1"/>
          <p:nvPr/>
        </p:nvSpPr>
        <p:spPr>
          <a:xfrm>
            <a:off x="5180064" y="5448956"/>
            <a:ext cx="3691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UVN Giay Trang" panose="020D0406040103070904" pitchFamily="34" charset="0"/>
              </a:rPr>
              <a:t>Thiền là hành trình … mất đi ….</a:t>
            </a:r>
          </a:p>
          <a:p>
            <a:r>
              <a:rPr lang="en-US">
                <a:latin typeface="UVN Giay Trang" panose="020D0406040103070904" pitchFamily="34" charset="0"/>
              </a:rPr>
              <a:t>Mất đi nỗi sợ để có Tự do mãi mãi</a:t>
            </a:r>
          </a:p>
        </p:txBody>
      </p:sp>
    </p:spTree>
    <p:extLst>
      <p:ext uri="{BB962C8B-B14F-4D97-AF65-F5344CB8AC3E}">
        <p14:creationId xmlns:p14="http://schemas.microsoft.com/office/powerpoint/2010/main" val="2095668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rat race">
            <a:extLst>
              <a:ext uri="{FF2B5EF4-FFF2-40B4-BE49-F238E27FC236}">
                <a16:creationId xmlns="" xmlns:a16="http://schemas.microsoft.com/office/drawing/2014/main" id="{4D4C74D1-F896-462A-BD3A-E0A24D3BC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4287679"/>
            <a:ext cx="2033348" cy="208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F236B2-231E-4200-964D-D37A3203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Nỗi sợ + Vô minh =&gt; Kiếm tiền + Sở hữu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9116E79-EBF1-4D9E-8D91-7975B760CA32}"/>
              </a:ext>
            </a:extLst>
          </p:cNvPr>
          <p:cNvSpPr txBox="1"/>
          <p:nvPr/>
        </p:nvSpPr>
        <p:spPr>
          <a:xfrm>
            <a:off x="533400" y="2633187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1800"/>
              <a:t>1) Nỗi sợ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32F223-D01C-4752-8D03-CC684E8643F3}"/>
              </a:ext>
            </a:extLst>
          </p:cNvPr>
          <p:cNvSpPr txBox="1"/>
          <p:nvPr/>
        </p:nvSpPr>
        <p:spPr>
          <a:xfrm>
            <a:off x="533401" y="3203558"/>
            <a:ext cx="1981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/>
              <a:t>Sợ bị từ chối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/>
              <a:t>Sợ Không đ</a:t>
            </a:r>
            <a:r>
              <a:rPr lang="vi-VN" sz="1400"/>
              <a:t>ư</a:t>
            </a:r>
            <a:r>
              <a:rPr lang="en-US" sz="1400"/>
              <a:t>ợc chấp nhận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/>
              <a:t>Sợ Không đ</a:t>
            </a:r>
            <a:r>
              <a:rPr lang="vi-VN" sz="1400"/>
              <a:t>ư</a:t>
            </a:r>
            <a:r>
              <a:rPr lang="en-US" sz="1400"/>
              <a:t>ợc yêu Th</a:t>
            </a:r>
            <a:r>
              <a:rPr lang="vi-VN" sz="1400"/>
              <a:t>ư</a:t>
            </a:r>
            <a:r>
              <a:rPr lang="en-US" sz="1400"/>
              <a:t>ơng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/>
              <a:t>Sợ phán xét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/>
              <a:t>.v.v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51C0A2-3A48-40BF-989E-143B76468708}"/>
              </a:ext>
            </a:extLst>
          </p:cNvPr>
          <p:cNvSpPr txBox="1"/>
          <p:nvPr/>
        </p:nvSpPr>
        <p:spPr>
          <a:xfrm>
            <a:off x="2888970" y="2633187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1800"/>
              <a:t>2) Vô minh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DFAE28-53DF-45CA-8FD4-1AFB48E7E01D}"/>
              </a:ext>
            </a:extLst>
          </p:cNvPr>
          <p:cNvSpPr txBox="1"/>
          <p:nvPr/>
        </p:nvSpPr>
        <p:spPr>
          <a:xfrm>
            <a:off x="2819400" y="3456147"/>
            <a:ext cx="1898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/>
              <a:t>Tiền có thể giải quyết đ</a:t>
            </a:r>
            <a:r>
              <a:rPr lang="vi-VN" sz="1400"/>
              <a:t>ư</a:t>
            </a:r>
            <a:r>
              <a:rPr lang="en-US" sz="1400"/>
              <a:t>ợc tất cả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/>
              <a:t>Có tiền mua tiên cũng đ</a:t>
            </a:r>
            <a:r>
              <a:rPr lang="vi-VN" sz="1400"/>
              <a:t>ư</a:t>
            </a:r>
            <a:r>
              <a:rPr lang="en-US" sz="1400"/>
              <a:t>ợc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1D53BE-E7A4-4C18-999E-3F4D2211E55C}"/>
              </a:ext>
            </a:extLst>
          </p:cNvPr>
          <p:cNvSpPr txBox="1"/>
          <p:nvPr/>
        </p:nvSpPr>
        <p:spPr>
          <a:xfrm>
            <a:off x="5257800" y="263318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1800"/>
              <a:t>3) Kiếm tiền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64C193-DB35-44CF-9FC9-DDB5E7B358B4}"/>
              </a:ext>
            </a:extLst>
          </p:cNvPr>
          <p:cNvSpPr txBox="1"/>
          <p:nvPr/>
        </p:nvSpPr>
        <p:spPr>
          <a:xfrm>
            <a:off x="7562660" y="2596611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1800"/>
              <a:t>4) Sở hữu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ADD0D0C-5F7D-49FC-A985-22942CB5CBCB}"/>
              </a:ext>
            </a:extLst>
          </p:cNvPr>
          <p:cNvSpPr txBox="1"/>
          <p:nvPr/>
        </p:nvSpPr>
        <p:spPr>
          <a:xfrm>
            <a:off x="5416830" y="3419570"/>
            <a:ext cx="1669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/>
              <a:t>Chiến đấu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/>
              <a:t>Hy sinh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/>
              <a:t>Lo lắng/Vất vả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FB7FF3B-4A66-4C8B-A221-B9E36D39F21F}"/>
              </a:ext>
            </a:extLst>
          </p:cNvPr>
          <p:cNvSpPr txBox="1"/>
          <p:nvPr/>
        </p:nvSpPr>
        <p:spPr>
          <a:xfrm>
            <a:off x="7367550" y="3419570"/>
            <a:ext cx="1669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/>
              <a:t>Tích luỹ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/>
              <a:t>Ứ đọng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/>
              <a:t>Khổ sở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4DCB045-0427-4743-A0D9-86FEBAAF20BA}"/>
              </a:ext>
            </a:extLst>
          </p:cNvPr>
          <p:cNvCxnSpPr/>
          <p:nvPr/>
        </p:nvCxnSpPr>
        <p:spPr>
          <a:xfrm>
            <a:off x="4853940" y="178308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596F2181-BB55-41CA-9F35-1D05B3431A9A}"/>
              </a:ext>
            </a:extLst>
          </p:cNvPr>
          <p:cNvSpPr/>
          <p:nvPr/>
        </p:nvSpPr>
        <p:spPr>
          <a:xfrm>
            <a:off x="4549140" y="2673615"/>
            <a:ext cx="609600" cy="3623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or: Elbow 16">
            <a:extLst>
              <a:ext uri="{FF2B5EF4-FFF2-40B4-BE49-F238E27FC236}">
                <a16:creationId xmlns="" xmlns:a16="http://schemas.microsoft.com/office/drawing/2014/main" id="{873CB332-1E43-4792-A315-3A465F5D3EDC}"/>
              </a:ext>
            </a:extLst>
          </p:cNvPr>
          <p:cNvCxnSpPr>
            <a:cxnSpLocks/>
            <a:stCxn id="8" idx="3"/>
            <a:endCxn id="3" idx="1"/>
          </p:cNvCxnSpPr>
          <p:nvPr/>
        </p:nvCxnSpPr>
        <p:spPr>
          <a:xfrm flipH="1">
            <a:off x="533400" y="2781277"/>
            <a:ext cx="8318395" cy="36576"/>
          </a:xfrm>
          <a:prstGeom prst="bentConnector5">
            <a:avLst>
              <a:gd name="adj1" fmla="val -2748"/>
              <a:gd name="adj2" fmla="val 1229883"/>
              <a:gd name="adj3" fmla="val 102748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AD3927-860C-4D80-8496-3E86A934A2BE}"/>
              </a:ext>
            </a:extLst>
          </p:cNvPr>
          <p:cNvSpPr txBox="1"/>
          <p:nvPr/>
        </p:nvSpPr>
        <p:spPr>
          <a:xfrm>
            <a:off x="5402721" y="5455409"/>
            <a:ext cx="3817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UVN Giay Trang" panose="020D0406040103070904" pitchFamily="34" charset="0"/>
              </a:rPr>
              <a:t>“Bạn Không có đủ những thứ bạn Không cần”</a:t>
            </a:r>
          </a:p>
          <a:p>
            <a:r>
              <a:rPr lang="en-US" sz="1400">
                <a:latin typeface="UVN Giay Trang" panose="020D0406040103070904" pitchFamily="34" charset="0"/>
              </a:rPr>
              <a:t>Ts Menis Yousry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B7BD04-9F21-4276-8FE4-010DC2485B3F}"/>
              </a:ext>
            </a:extLst>
          </p:cNvPr>
          <p:cNvSpPr txBox="1"/>
          <p:nvPr/>
        </p:nvSpPr>
        <p:spPr>
          <a:xfrm>
            <a:off x="1369066" y="576934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UVN Nhan Nang" panose="020B0805050508020204" pitchFamily="34" charset="0"/>
              </a:rPr>
              <a:t>Vòng luẩn quẩn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E91770A3-B9F0-4337-847D-831BFB6EA536}"/>
              </a:ext>
            </a:extLst>
          </p:cNvPr>
          <p:cNvSpPr/>
          <p:nvPr/>
        </p:nvSpPr>
        <p:spPr>
          <a:xfrm>
            <a:off x="304800" y="1824251"/>
            <a:ext cx="4549140" cy="4876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B6E0350-526C-4C92-BE60-6E12D34503A8}"/>
              </a:ext>
            </a:extLst>
          </p:cNvPr>
          <p:cNvSpPr txBox="1"/>
          <p:nvPr/>
        </p:nvSpPr>
        <p:spPr>
          <a:xfrm>
            <a:off x="1765495" y="1839491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1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VN Huong Que Nang" panose="020E0804040705030404" pitchFamily="34" charset="0"/>
              </a:rPr>
              <a:t>Bên Trong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D433686-BAE1-4F23-A4B8-E94593BA7E67}"/>
              </a:ext>
            </a:extLst>
          </p:cNvPr>
          <p:cNvSpPr txBox="1"/>
          <p:nvPr/>
        </p:nvSpPr>
        <p:spPr>
          <a:xfrm>
            <a:off x="6399229" y="173612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1800"/>
              <a:t>Bên ngoài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3C32E1B-E3AE-4A08-BEB8-D6121431BA66}"/>
              </a:ext>
            </a:extLst>
          </p:cNvPr>
          <p:cNvSpPr/>
          <p:nvPr/>
        </p:nvSpPr>
        <p:spPr>
          <a:xfrm>
            <a:off x="4853940" y="1824251"/>
            <a:ext cx="3909060" cy="4876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CC7D004-EF8E-4106-BF98-E5FE5BBFC398}"/>
              </a:ext>
            </a:extLst>
          </p:cNvPr>
          <p:cNvSpPr txBox="1"/>
          <p:nvPr/>
        </p:nvSpPr>
        <p:spPr>
          <a:xfrm>
            <a:off x="6171671" y="183949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1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VN Huong Que Nang" panose="020E0804040705030404" pitchFamily="34" charset="0"/>
              </a:rPr>
              <a:t>Bên Ngoài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5B6965A-8FB6-44FA-B89E-E27C4FD595A6}"/>
              </a:ext>
            </a:extLst>
          </p:cNvPr>
          <p:cNvSpPr txBox="1"/>
          <p:nvPr/>
        </p:nvSpPr>
        <p:spPr>
          <a:xfrm>
            <a:off x="2090428" y="25412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2400"/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FE2262D-902D-4A0D-A145-65A9DABC2961}"/>
              </a:ext>
            </a:extLst>
          </p:cNvPr>
          <p:cNvSpPr txBox="1"/>
          <p:nvPr/>
        </p:nvSpPr>
        <p:spPr>
          <a:xfrm>
            <a:off x="6892696" y="25966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240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41770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8D5B795-8653-4A71-8626-5CBA71092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1" y="4389268"/>
            <a:ext cx="2275997" cy="1820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F236B2-231E-4200-964D-D37A3203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Nhận biết + Yêu Th</a:t>
            </a:r>
            <a:r>
              <a:rPr lang="vi-VN" sz="2400"/>
              <a:t>ư</a:t>
            </a:r>
            <a:r>
              <a:rPr lang="en-US" sz="2400"/>
              <a:t>ơng + Lòng biết </a:t>
            </a:r>
            <a:r>
              <a:rPr lang="vi-VN" sz="2400"/>
              <a:t>ơ</a:t>
            </a:r>
            <a:r>
              <a:rPr lang="en-US" sz="2400"/>
              <a:t>n =&gt; Làm Giàu + Chia sẻ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9116E79-EBF1-4D9E-8D91-7975B760CA32}"/>
              </a:ext>
            </a:extLst>
          </p:cNvPr>
          <p:cNvSpPr txBox="1"/>
          <p:nvPr/>
        </p:nvSpPr>
        <p:spPr>
          <a:xfrm>
            <a:off x="304800" y="2633187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1800"/>
              <a:t>1) Nhận biết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32F223-D01C-4752-8D03-CC684E8643F3}"/>
              </a:ext>
            </a:extLst>
          </p:cNvPr>
          <p:cNvSpPr txBox="1"/>
          <p:nvPr/>
        </p:nvSpPr>
        <p:spPr>
          <a:xfrm>
            <a:off x="2667921" y="3244340"/>
            <a:ext cx="198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/>
              <a:t>Yêu Chính mình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/>
              <a:t>Yêu cuộc sống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/>
              <a:t>Yêu gia đình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/>
              <a:t>Yêu cộng đồng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/>
              <a:t>.v.v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51C0A2-3A48-40BF-989E-143B76468708}"/>
              </a:ext>
            </a:extLst>
          </p:cNvPr>
          <p:cNvSpPr txBox="1"/>
          <p:nvPr/>
        </p:nvSpPr>
        <p:spPr>
          <a:xfrm>
            <a:off x="2221792" y="2614899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1800"/>
              <a:t>2) Tình yêu + Biết </a:t>
            </a:r>
            <a:r>
              <a:rPr lang="vi-VN" sz="1800"/>
              <a:t>ơ</a:t>
            </a:r>
            <a:r>
              <a:rPr lang="en-US" sz="1800"/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DFAE28-53DF-45CA-8FD4-1AFB48E7E01D}"/>
              </a:ext>
            </a:extLst>
          </p:cNvPr>
          <p:cNvSpPr txBox="1"/>
          <p:nvPr/>
        </p:nvSpPr>
        <p:spPr>
          <a:xfrm>
            <a:off x="564732" y="3244340"/>
            <a:ext cx="1898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/>
              <a:t>Tiền là công cụ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/>
              <a:t>Tiền là năng l</a:t>
            </a:r>
            <a:r>
              <a:rPr lang="vi-VN" sz="1400"/>
              <a:t>ư</a:t>
            </a:r>
            <a:r>
              <a:rPr lang="en-US" sz="1400"/>
              <a:t>ợng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/>
              <a:t>Nỗi sợ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1D53BE-E7A4-4C18-999E-3F4D2211E55C}"/>
              </a:ext>
            </a:extLst>
          </p:cNvPr>
          <p:cNvSpPr txBox="1"/>
          <p:nvPr/>
        </p:nvSpPr>
        <p:spPr>
          <a:xfrm>
            <a:off x="5257800" y="2633187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1800"/>
              <a:t>3) Làm Giàu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64C193-DB35-44CF-9FC9-DDB5E7B358B4}"/>
              </a:ext>
            </a:extLst>
          </p:cNvPr>
          <p:cNvSpPr txBox="1"/>
          <p:nvPr/>
        </p:nvSpPr>
        <p:spPr>
          <a:xfrm>
            <a:off x="7562660" y="2596611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1800"/>
              <a:t>4) Chia sẻ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ADD0D0C-5F7D-49FC-A985-22942CB5CBCB}"/>
              </a:ext>
            </a:extLst>
          </p:cNvPr>
          <p:cNvSpPr txBox="1"/>
          <p:nvPr/>
        </p:nvSpPr>
        <p:spPr>
          <a:xfrm>
            <a:off x="5356859" y="3244339"/>
            <a:ext cx="1669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/>
              <a:t>Sáng tạo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/>
              <a:t>Trưởng thành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FB7FF3B-4A66-4C8B-A221-B9E36D39F21F}"/>
              </a:ext>
            </a:extLst>
          </p:cNvPr>
          <p:cNvSpPr txBox="1"/>
          <p:nvPr/>
        </p:nvSpPr>
        <p:spPr>
          <a:xfrm>
            <a:off x="7367550" y="3244339"/>
            <a:ext cx="1669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/>
              <a:t>Tri ân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/>
              <a:t>Hỗ trợ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/>
              <a:t>Phát triển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4DCB045-0427-4743-A0D9-86FEBAAF20BA}"/>
              </a:ext>
            </a:extLst>
          </p:cNvPr>
          <p:cNvCxnSpPr/>
          <p:nvPr/>
        </p:nvCxnSpPr>
        <p:spPr>
          <a:xfrm>
            <a:off x="4853940" y="178308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596F2181-BB55-41CA-9F35-1D05B3431A9A}"/>
              </a:ext>
            </a:extLst>
          </p:cNvPr>
          <p:cNvSpPr/>
          <p:nvPr/>
        </p:nvSpPr>
        <p:spPr>
          <a:xfrm>
            <a:off x="4724400" y="2673615"/>
            <a:ext cx="434340" cy="3623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or: Elbow 16">
            <a:extLst>
              <a:ext uri="{FF2B5EF4-FFF2-40B4-BE49-F238E27FC236}">
                <a16:creationId xmlns="" xmlns:a16="http://schemas.microsoft.com/office/drawing/2014/main" id="{873CB332-1E43-4792-A315-3A465F5D3EDC}"/>
              </a:ext>
            </a:extLst>
          </p:cNvPr>
          <p:cNvCxnSpPr>
            <a:cxnSpLocks/>
            <a:stCxn id="8" idx="3"/>
            <a:endCxn id="3" idx="1"/>
          </p:cNvCxnSpPr>
          <p:nvPr/>
        </p:nvCxnSpPr>
        <p:spPr>
          <a:xfrm flipH="1">
            <a:off x="304800" y="2781277"/>
            <a:ext cx="8550201" cy="36576"/>
          </a:xfrm>
          <a:prstGeom prst="bentConnector5">
            <a:avLst>
              <a:gd name="adj1" fmla="val -2674"/>
              <a:gd name="adj2" fmla="val 1229883"/>
              <a:gd name="adj3" fmla="val 102674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AD3927-860C-4D80-8496-3E86A934A2BE}"/>
              </a:ext>
            </a:extLst>
          </p:cNvPr>
          <p:cNvSpPr txBox="1"/>
          <p:nvPr/>
        </p:nvSpPr>
        <p:spPr>
          <a:xfrm>
            <a:off x="3022313" y="4985734"/>
            <a:ext cx="355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UVN Giay Trang" panose="020D0406040103070904" pitchFamily="34" charset="0"/>
              </a:rPr>
              <a:t>Tiền là Năng l</a:t>
            </a:r>
            <a:r>
              <a:rPr lang="vi-VN">
                <a:latin typeface="UVN Giay Trang" panose="020D0406040103070904" pitchFamily="34" charset="0"/>
              </a:rPr>
              <a:t>ư</a:t>
            </a:r>
            <a:r>
              <a:rPr lang="en-US">
                <a:latin typeface="UVN Giay Trang" panose="020D0406040103070904" pitchFamily="34" charset="0"/>
              </a:rPr>
              <a:t>ợng của Tình yêu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E91770A3-B9F0-4337-847D-831BFB6EA536}"/>
              </a:ext>
            </a:extLst>
          </p:cNvPr>
          <p:cNvSpPr/>
          <p:nvPr/>
        </p:nvSpPr>
        <p:spPr>
          <a:xfrm>
            <a:off x="304800" y="1824251"/>
            <a:ext cx="4549140" cy="4876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B6E0350-526C-4C92-BE60-6E12D34503A8}"/>
              </a:ext>
            </a:extLst>
          </p:cNvPr>
          <p:cNvSpPr txBox="1"/>
          <p:nvPr/>
        </p:nvSpPr>
        <p:spPr>
          <a:xfrm>
            <a:off x="1765495" y="1839491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1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VN Huong Que Nang" panose="020E0804040705030404" pitchFamily="34" charset="0"/>
              </a:rPr>
              <a:t>Bên Trong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D433686-BAE1-4F23-A4B8-E94593BA7E67}"/>
              </a:ext>
            </a:extLst>
          </p:cNvPr>
          <p:cNvSpPr txBox="1"/>
          <p:nvPr/>
        </p:nvSpPr>
        <p:spPr>
          <a:xfrm>
            <a:off x="6399229" y="173612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1800"/>
              <a:t>Bên ngoài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3C32E1B-E3AE-4A08-BEB8-D6121431BA66}"/>
              </a:ext>
            </a:extLst>
          </p:cNvPr>
          <p:cNvSpPr/>
          <p:nvPr/>
        </p:nvSpPr>
        <p:spPr>
          <a:xfrm>
            <a:off x="4853940" y="1824251"/>
            <a:ext cx="3909060" cy="4876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CC7D004-EF8E-4106-BF98-E5FE5BBFC398}"/>
              </a:ext>
            </a:extLst>
          </p:cNvPr>
          <p:cNvSpPr txBox="1"/>
          <p:nvPr/>
        </p:nvSpPr>
        <p:spPr>
          <a:xfrm>
            <a:off x="6171671" y="183949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1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VN Huong Que Nang" panose="020E0804040705030404" pitchFamily="34" charset="0"/>
              </a:rPr>
              <a:t>Bên Ngoài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5B6965A-8FB6-44FA-B89E-E27C4FD595A6}"/>
              </a:ext>
            </a:extLst>
          </p:cNvPr>
          <p:cNvSpPr txBox="1"/>
          <p:nvPr/>
        </p:nvSpPr>
        <p:spPr>
          <a:xfrm>
            <a:off x="1828800" y="25412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2400"/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FE2262D-902D-4A0D-A145-65A9DABC2961}"/>
              </a:ext>
            </a:extLst>
          </p:cNvPr>
          <p:cNvSpPr txBox="1"/>
          <p:nvPr/>
        </p:nvSpPr>
        <p:spPr>
          <a:xfrm>
            <a:off x="6892696" y="25966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defRPr>
            </a:lvl1pPr>
          </a:lstStyle>
          <a:p>
            <a:r>
              <a:rPr lang="en-US" sz="2400"/>
              <a:t>+</a:t>
            </a:r>
          </a:p>
        </p:txBody>
      </p:sp>
      <p:sp>
        <p:nvSpPr>
          <p:cNvPr id="14" name="AutoShape 2" descr="Kết quả hình ảnh cho give flower">
            <a:extLst>
              <a:ext uri="{FF2B5EF4-FFF2-40B4-BE49-F238E27FC236}">
                <a16:creationId xmlns="" xmlns:a16="http://schemas.microsoft.com/office/drawing/2014/main" id="{6A319CCF-9993-4F9A-91FA-E29ABF2786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46120"/>
            <a:ext cx="3048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5CA52E1-8D80-4BE7-9E43-7FEC59C76C75}"/>
              </a:ext>
            </a:extLst>
          </p:cNvPr>
          <p:cNvSpPr txBox="1"/>
          <p:nvPr/>
        </p:nvSpPr>
        <p:spPr>
          <a:xfrm>
            <a:off x="7213599" y="5656067"/>
            <a:ext cx="1919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UVN Giay Trang" panose="020D0406040103070904" pitchFamily="34" charset="0"/>
              </a:rPr>
              <a:t>Tôi Yêu tiền</a:t>
            </a:r>
          </a:p>
        </p:txBody>
      </p:sp>
    </p:spTree>
    <p:extLst>
      <p:ext uri="{BB962C8B-B14F-4D97-AF65-F5344CB8AC3E}">
        <p14:creationId xmlns:p14="http://schemas.microsoft.com/office/powerpoint/2010/main" val="3399851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car&#10;&#10;Description generated with very high confidence">
            <a:extLst>
              <a:ext uri="{FF2B5EF4-FFF2-40B4-BE49-F238E27FC236}">
                <a16:creationId xmlns="" xmlns:a16="http://schemas.microsoft.com/office/drawing/2014/main" id="{10484F46-C2EF-49F3-8D70-EC6CF623CB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9525" y="381000"/>
            <a:ext cx="9144000" cy="58318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9BC40F-CCB3-4EC3-A5C0-C8C1E5DDBE96}"/>
              </a:ext>
            </a:extLst>
          </p:cNvPr>
          <p:cNvSpPr txBox="1"/>
          <p:nvPr/>
        </p:nvSpPr>
        <p:spPr>
          <a:xfrm>
            <a:off x="323882" y="502920"/>
            <a:ext cx="6777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UVN Bai Sau Nhe" panose="04030405020802020C03" pitchFamily="82" charset="0"/>
              </a:rPr>
              <a:t>TIỀN</a:t>
            </a:r>
            <a:r>
              <a:rPr lang="en-US" sz="2800" b="1">
                <a:solidFill>
                  <a:schemeClr val="bg1"/>
                </a:solidFill>
                <a:latin typeface="UVN Bai Sau Nhe" panose="04030405020802020C03" pitchFamily="82" charset="0"/>
              </a:rPr>
              <a:t> có thể </a:t>
            </a:r>
            <a:r>
              <a:rPr lang="en-US" sz="2800" b="1">
                <a:solidFill>
                  <a:srgbClr val="FFFF00"/>
                </a:solidFill>
                <a:latin typeface="UVN Bai Sau Nhe" panose="04030405020802020C03" pitchFamily="82" charset="0"/>
              </a:rPr>
              <a:t>NÂNG</a:t>
            </a:r>
            <a:r>
              <a:rPr lang="en-US" sz="2800" b="1">
                <a:solidFill>
                  <a:schemeClr val="bg1"/>
                </a:solidFill>
                <a:latin typeface="UVN Bai Sau Nhe" panose="04030405020802020C03" pitchFamily="82" charset="0"/>
              </a:rPr>
              <a:t> bạn lên và cũng có thể </a:t>
            </a:r>
            <a:r>
              <a:rPr lang="en-US" sz="2800" b="1">
                <a:solidFill>
                  <a:srgbClr val="FFFF00"/>
                </a:solidFill>
                <a:latin typeface="UVN Bai Sau Nhe" panose="04030405020802020C03" pitchFamily="82" charset="0"/>
              </a:rPr>
              <a:t>HẠ</a:t>
            </a:r>
            <a:r>
              <a:rPr lang="en-US" sz="2800" b="1">
                <a:solidFill>
                  <a:schemeClr val="bg1"/>
                </a:solidFill>
                <a:latin typeface="UVN Bai Sau Nhe" panose="04030405020802020C03" pitchFamily="82" charset="0"/>
              </a:rPr>
              <a:t> bạn xuống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E50780-CB55-4D8E-B26D-5609644A9818}"/>
              </a:ext>
            </a:extLst>
          </p:cNvPr>
          <p:cNvSpPr txBox="1"/>
          <p:nvPr/>
        </p:nvSpPr>
        <p:spPr>
          <a:xfrm>
            <a:off x="7696201" y="1130784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UVN Bai Sau Nhe" panose="04030405020802020C03" pitchFamily="82" charset="0"/>
              </a:rPr>
              <a:t>Ananda</a:t>
            </a:r>
          </a:p>
        </p:txBody>
      </p:sp>
    </p:spTree>
    <p:extLst>
      <p:ext uri="{BB962C8B-B14F-4D97-AF65-F5344CB8AC3E}">
        <p14:creationId xmlns:p14="http://schemas.microsoft.com/office/powerpoint/2010/main" val="285125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Khám phá vô thức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715024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2743200" y="4057650"/>
            <a:ext cx="685800" cy="1188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638800" y="4069080"/>
            <a:ext cx="685800" cy="1188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97A910-E9C2-4214-A40B-D4846BC7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/>
              <a:t>Không phải </a:t>
            </a:r>
            <a:r>
              <a:rPr lang="en-US" sz="2000" b="1">
                <a:solidFill>
                  <a:srgbClr val="00B050"/>
                </a:solidFill>
              </a:rPr>
              <a:t>TIỀN</a:t>
            </a:r>
            <a:r>
              <a:rPr lang="en-US" sz="2000"/>
              <a:t> mà </a:t>
            </a:r>
            <a:r>
              <a:rPr lang="en-US" sz="2000" b="1">
                <a:solidFill>
                  <a:srgbClr val="00B050"/>
                </a:solidFill>
              </a:rPr>
              <a:t>TÂM</a:t>
            </a:r>
            <a:r>
              <a:rPr lang="en-US" sz="2000"/>
              <a:t> của bạn làm cho bạn </a:t>
            </a:r>
            <a:r>
              <a:rPr lang="en-US" sz="2000" b="1">
                <a:solidFill>
                  <a:srgbClr val="00B050"/>
                </a:solidFill>
              </a:rPr>
              <a:t>Hạnh phúc </a:t>
            </a:r>
            <a:r>
              <a:rPr lang="en-US" sz="2000"/>
              <a:t>hay </a:t>
            </a:r>
            <a:r>
              <a:rPr lang="en-US" sz="2000" b="1">
                <a:solidFill>
                  <a:srgbClr val="00B050"/>
                </a:solidFill>
              </a:rPr>
              <a:t>Đau khổ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E347ED-8718-490B-81F7-7B5560C38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Tâm Bất thiện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88D87EC-9833-42A1-A18E-60770FD4F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3931920" cy="28194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Tham – Sân – Si</a:t>
            </a:r>
          </a:p>
          <a:p>
            <a:r>
              <a:rPr lang="en-US"/>
              <a:t>Bám chấp</a:t>
            </a:r>
          </a:p>
          <a:p>
            <a:r>
              <a:rPr lang="en-US"/>
              <a:t>Kỳ vọng</a:t>
            </a:r>
          </a:p>
          <a:p>
            <a:r>
              <a:rPr lang="en-US"/>
              <a:t>Phóng dật</a:t>
            </a:r>
          </a:p>
          <a:p>
            <a:r>
              <a:rPr lang="en-US"/>
              <a:t>Bất an/Lo lắng</a:t>
            </a:r>
          </a:p>
          <a:p>
            <a:r>
              <a:rPr lang="en-US"/>
              <a:t>Sợ hãi</a:t>
            </a:r>
          </a:p>
          <a:p>
            <a:r>
              <a:rPr lang="en-US"/>
              <a:t>Mong cầu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8C8304E-01D4-4787-87C7-F88DD758B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Tâm Thiện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3507117-D9F5-4247-B617-D53D249DF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093720"/>
          </a:xfrm>
        </p:spPr>
        <p:txBody>
          <a:bodyPr>
            <a:normAutofit/>
          </a:bodyPr>
          <a:lstStyle/>
          <a:p>
            <a:r>
              <a:rPr lang="en-US" sz="1800"/>
              <a:t>Nhận biết/Chánh niệm</a:t>
            </a:r>
          </a:p>
          <a:p>
            <a:r>
              <a:rPr lang="en-US" sz="1800"/>
              <a:t>Yêu Thư</a:t>
            </a:r>
            <a:r>
              <a:rPr lang="vi-VN" sz="1800"/>
              <a:t>ơ</a:t>
            </a:r>
            <a:r>
              <a:rPr lang="en-US" sz="1800"/>
              <a:t>ng/Từ bi</a:t>
            </a:r>
          </a:p>
          <a:p>
            <a:r>
              <a:rPr lang="en-US" sz="1800"/>
              <a:t>Biết </a:t>
            </a:r>
            <a:r>
              <a:rPr lang="vi-VN" sz="1800"/>
              <a:t>ơ</a:t>
            </a:r>
            <a:r>
              <a:rPr lang="en-US" sz="1800"/>
              <a:t>n - Hào phóng</a:t>
            </a:r>
          </a:p>
          <a:p>
            <a:r>
              <a:rPr lang="en-US" sz="1800"/>
              <a:t>Tinh tấn</a:t>
            </a:r>
          </a:p>
          <a:p>
            <a:r>
              <a:rPr lang="en-US" sz="1800"/>
              <a:t>Buông xả</a:t>
            </a:r>
          </a:p>
          <a:p>
            <a:r>
              <a:rPr lang="en-US" sz="1800"/>
              <a:t>Tin cậy</a:t>
            </a:r>
          </a:p>
          <a:p>
            <a:r>
              <a:rPr lang="en-US" sz="1800"/>
              <a:t>.v.v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07AF2E0-3385-4846-A58B-9FA508A47AB5}"/>
              </a:ext>
            </a:extLst>
          </p:cNvPr>
          <p:cNvSpPr/>
          <p:nvPr/>
        </p:nvSpPr>
        <p:spPr>
          <a:xfrm>
            <a:off x="965069" y="5532120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Đau khổ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6A180CF-C361-48A3-9631-A06101291E69}"/>
              </a:ext>
            </a:extLst>
          </p:cNvPr>
          <p:cNvSpPr/>
          <p:nvPr/>
        </p:nvSpPr>
        <p:spPr>
          <a:xfrm>
            <a:off x="5965817" y="553212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 lạc</a:t>
            </a:r>
          </a:p>
        </p:txBody>
      </p:sp>
    </p:spTree>
    <p:extLst>
      <p:ext uri="{BB962C8B-B14F-4D97-AF65-F5344CB8AC3E}">
        <p14:creationId xmlns:p14="http://schemas.microsoft.com/office/powerpoint/2010/main" val="2785760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493C6247-AC18-407A-874D-32E64E00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Có thể càng nhiều tiền càng Đau khổ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93E1F48-4D50-4D12-B621-7AAB875E7A4D}"/>
              </a:ext>
            </a:extLst>
          </p:cNvPr>
          <p:cNvSpPr/>
          <p:nvPr/>
        </p:nvSpPr>
        <p:spPr>
          <a:xfrm rot="20726952">
            <a:off x="1123633" y="3542605"/>
            <a:ext cx="6811073" cy="1305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03FBE2A8-E92C-459B-A66E-799EBEFEDE2B}"/>
              </a:ext>
            </a:extLst>
          </p:cNvPr>
          <p:cNvSpPr/>
          <p:nvPr/>
        </p:nvSpPr>
        <p:spPr>
          <a:xfrm>
            <a:off x="3924301" y="3735670"/>
            <a:ext cx="914400" cy="1005840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ình ảnh có liên quan">
            <a:extLst>
              <a:ext uri="{FF2B5EF4-FFF2-40B4-BE49-F238E27FC236}">
                <a16:creationId xmlns="" xmlns:a16="http://schemas.microsoft.com/office/drawing/2014/main" id="{5B2D2E38-7C83-4B08-B0F8-515DDC96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5259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Down 9">
            <a:extLst>
              <a:ext uri="{FF2B5EF4-FFF2-40B4-BE49-F238E27FC236}">
                <a16:creationId xmlns="" xmlns:a16="http://schemas.microsoft.com/office/drawing/2014/main" id="{32411C4B-47BC-4C69-92E0-ABB4E2CAFCC1}"/>
              </a:ext>
            </a:extLst>
          </p:cNvPr>
          <p:cNvSpPr/>
          <p:nvPr/>
        </p:nvSpPr>
        <p:spPr>
          <a:xfrm>
            <a:off x="808780" y="2975177"/>
            <a:ext cx="562820" cy="126341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="" xmlns:a16="http://schemas.microsoft.com/office/drawing/2014/main" id="{35B476F4-C943-43D5-84A2-D392F9C3CCD7}"/>
              </a:ext>
            </a:extLst>
          </p:cNvPr>
          <p:cNvSpPr/>
          <p:nvPr/>
        </p:nvSpPr>
        <p:spPr>
          <a:xfrm flipV="1">
            <a:off x="7567191" y="1051560"/>
            <a:ext cx="562820" cy="126341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AD0B238-9ECC-44DE-B19D-728049CFB443}"/>
              </a:ext>
            </a:extLst>
          </p:cNvPr>
          <p:cNvSpPr/>
          <p:nvPr/>
        </p:nvSpPr>
        <p:spPr>
          <a:xfrm>
            <a:off x="5736604" y="1754053"/>
            <a:ext cx="1800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Đau khổ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86676C8-02A7-45FB-B516-EA348B6BF1A8}"/>
              </a:ext>
            </a:extLst>
          </p:cNvPr>
          <p:cNvGrpSpPr/>
          <p:nvPr/>
        </p:nvGrpSpPr>
        <p:grpSpPr>
          <a:xfrm>
            <a:off x="2462870" y="5456282"/>
            <a:ext cx="4815310" cy="923330"/>
            <a:chOff x="1090190" y="4610100"/>
            <a:chExt cx="4815310" cy="769442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96695A48-06E1-4240-8851-C642A92D0B20}"/>
                </a:ext>
              </a:extLst>
            </p:cNvPr>
            <p:cNvSpPr/>
            <p:nvPr/>
          </p:nvSpPr>
          <p:spPr>
            <a:xfrm>
              <a:off x="1090190" y="4610100"/>
              <a:ext cx="2228610" cy="769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Tham – Sân – Si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Bám chấp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Kỳ vọng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70F5E13-5D7F-4C05-88C8-9164166BC614}"/>
                </a:ext>
              </a:extLst>
            </p:cNvPr>
            <p:cNvSpPr/>
            <p:nvPr/>
          </p:nvSpPr>
          <p:spPr>
            <a:xfrm>
              <a:off x="3162300" y="4610100"/>
              <a:ext cx="2743200" cy="769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Phóng dật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Bất an/Lo lắng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Sợ hãi - Mong cầu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6C2AD56-A843-49EB-BFC4-8E9F1A0DBFFC}"/>
              </a:ext>
            </a:extLst>
          </p:cNvPr>
          <p:cNvSpPr/>
          <p:nvPr/>
        </p:nvSpPr>
        <p:spPr>
          <a:xfrm>
            <a:off x="457200" y="5456284"/>
            <a:ext cx="19383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Tâm Khổ</a:t>
            </a:r>
          </a:p>
        </p:txBody>
      </p:sp>
    </p:spTree>
    <p:extLst>
      <p:ext uri="{BB962C8B-B14F-4D97-AF65-F5344CB8AC3E}">
        <p14:creationId xmlns:p14="http://schemas.microsoft.com/office/powerpoint/2010/main" val="792326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493C6247-AC18-407A-874D-32E64E00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/>
              <a:t>“Tiền là ng</a:t>
            </a:r>
            <a:r>
              <a:rPr lang="vi-VN" sz="3200"/>
              <a:t>ư</a:t>
            </a:r>
            <a:r>
              <a:rPr lang="en-US" sz="3200"/>
              <a:t>ời đày tớ đắc lực nhưng là ông chủ tồi”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93E1F48-4D50-4D12-B621-7AAB875E7A4D}"/>
              </a:ext>
            </a:extLst>
          </p:cNvPr>
          <p:cNvSpPr/>
          <p:nvPr/>
        </p:nvSpPr>
        <p:spPr>
          <a:xfrm rot="20726952">
            <a:off x="1123633" y="3542605"/>
            <a:ext cx="6811073" cy="1305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03FBE2A8-E92C-459B-A66E-799EBEFEDE2B}"/>
              </a:ext>
            </a:extLst>
          </p:cNvPr>
          <p:cNvSpPr/>
          <p:nvPr/>
        </p:nvSpPr>
        <p:spPr>
          <a:xfrm>
            <a:off x="3924301" y="3735670"/>
            <a:ext cx="914400" cy="1005840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ình ảnh có liên quan">
            <a:extLst>
              <a:ext uri="{FF2B5EF4-FFF2-40B4-BE49-F238E27FC236}">
                <a16:creationId xmlns="" xmlns:a16="http://schemas.microsoft.com/office/drawing/2014/main" id="{5B2D2E38-7C83-4B08-B0F8-515DDC96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5259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Down 9">
            <a:extLst>
              <a:ext uri="{FF2B5EF4-FFF2-40B4-BE49-F238E27FC236}">
                <a16:creationId xmlns="" xmlns:a16="http://schemas.microsoft.com/office/drawing/2014/main" id="{32411C4B-47BC-4C69-92E0-ABB4E2CAFCC1}"/>
              </a:ext>
            </a:extLst>
          </p:cNvPr>
          <p:cNvSpPr/>
          <p:nvPr/>
        </p:nvSpPr>
        <p:spPr>
          <a:xfrm>
            <a:off x="808780" y="2975177"/>
            <a:ext cx="562820" cy="126341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="" xmlns:a16="http://schemas.microsoft.com/office/drawing/2014/main" id="{35B476F4-C943-43D5-84A2-D392F9C3CCD7}"/>
              </a:ext>
            </a:extLst>
          </p:cNvPr>
          <p:cNvSpPr/>
          <p:nvPr/>
        </p:nvSpPr>
        <p:spPr>
          <a:xfrm flipV="1">
            <a:off x="7557727" y="1474193"/>
            <a:ext cx="562820" cy="90103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AD0B238-9ECC-44DE-B19D-728049CFB443}"/>
              </a:ext>
            </a:extLst>
          </p:cNvPr>
          <p:cNvSpPr/>
          <p:nvPr/>
        </p:nvSpPr>
        <p:spPr>
          <a:xfrm>
            <a:off x="5929765" y="1754053"/>
            <a:ext cx="14141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 lạc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86676C8-02A7-45FB-B516-EA348B6BF1A8}"/>
              </a:ext>
            </a:extLst>
          </p:cNvPr>
          <p:cNvGrpSpPr/>
          <p:nvPr/>
        </p:nvGrpSpPr>
        <p:grpSpPr>
          <a:xfrm>
            <a:off x="2800524" y="5456282"/>
            <a:ext cx="5657676" cy="923330"/>
            <a:chOff x="1090190" y="4610100"/>
            <a:chExt cx="5657676" cy="769442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96695A48-06E1-4240-8851-C642A92D0B20}"/>
                </a:ext>
              </a:extLst>
            </p:cNvPr>
            <p:cNvSpPr/>
            <p:nvPr/>
          </p:nvSpPr>
          <p:spPr>
            <a:xfrm>
              <a:off x="1090190" y="4610100"/>
              <a:ext cx="3404530" cy="769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Nhận biết/Chánh niệm</a:t>
              </a:r>
            </a:p>
            <a:p>
              <a:r>
                <a:rPr lang="en-US"/>
                <a:t>Yêu Thư</a:t>
              </a:r>
              <a:r>
                <a:rPr lang="vi-VN"/>
                <a:t>ơ</a:t>
              </a:r>
              <a:r>
                <a:rPr lang="en-US"/>
                <a:t>ng/Từ bi</a:t>
              </a:r>
            </a:p>
            <a:p>
              <a:r>
                <a:rPr lang="en-US"/>
                <a:t>Biết </a:t>
              </a:r>
              <a:r>
                <a:rPr lang="vi-VN"/>
                <a:t>ơ</a:t>
              </a:r>
              <a:r>
                <a:rPr lang="en-US"/>
                <a:t>n - Hào phóng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70F5E13-5D7F-4C05-88C8-9164166BC614}"/>
                </a:ext>
              </a:extLst>
            </p:cNvPr>
            <p:cNvSpPr/>
            <p:nvPr/>
          </p:nvSpPr>
          <p:spPr>
            <a:xfrm>
              <a:off x="3732719" y="4610100"/>
              <a:ext cx="3015147" cy="769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Tinh tấn</a:t>
              </a:r>
            </a:p>
            <a:p>
              <a:r>
                <a:rPr lang="en-US"/>
                <a:t>Tinh tấn</a:t>
              </a:r>
            </a:p>
            <a:p>
              <a:r>
                <a:rPr lang="en-US"/>
                <a:t>Buông xả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6C2AD56-A843-49EB-BFC4-8E9F1A0DBFFC}"/>
              </a:ext>
            </a:extLst>
          </p:cNvPr>
          <p:cNvSpPr/>
          <p:nvPr/>
        </p:nvSpPr>
        <p:spPr>
          <a:xfrm>
            <a:off x="309725" y="5456284"/>
            <a:ext cx="22333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Tâm Thiện</a:t>
            </a:r>
          </a:p>
        </p:txBody>
      </p:sp>
    </p:spTree>
    <p:extLst>
      <p:ext uri="{BB962C8B-B14F-4D97-AF65-F5344CB8AC3E}">
        <p14:creationId xmlns:p14="http://schemas.microsoft.com/office/powerpoint/2010/main" val="614739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0ED1B0-3C68-4E3D-98AE-4B8BCCDB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Tiền phục vụ Cuộc sống</a:t>
            </a:r>
          </a:p>
        </p:txBody>
      </p:sp>
      <p:pic>
        <p:nvPicPr>
          <p:cNvPr id="3074" name="Picture 2" descr="Hình ảnh có liên quan">
            <a:extLst>
              <a:ext uri="{FF2B5EF4-FFF2-40B4-BE49-F238E27FC236}">
                <a16:creationId xmlns="" xmlns:a16="http://schemas.microsoft.com/office/drawing/2014/main" id="{FB13E60F-D5EC-4204-B76A-CC2B345B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94" y="1874520"/>
            <a:ext cx="4794607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37DB48-045F-42D7-A80F-08FEDC28CF7D}"/>
              </a:ext>
            </a:extLst>
          </p:cNvPr>
          <p:cNvSpPr txBox="1"/>
          <p:nvPr/>
        </p:nvSpPr>
        <p:spPr>
          <a:xfrm>
            <a:off x="609601" y="2240280"/>
            <a:ext cx="27655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Gia đình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Phụng d</a:t>
            </a:r>
            <a:r>
              <a:rPr lang="vi-VN"/>
              <a:t>ư</a:t>
            </a:r>
            <a:r>
              <a:rPr lang="en-US"/>
              <a:t>ỡng Cha Mẹ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Giúp đỡ - Chia sẻ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Cộng đồng 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7D20B6-5680-418B-83F1-AF4873B143FC}"/>
              </a:ext>
            </a:extLst>
          </p:cNvPr>
          <p:cNvSpPr txBox="1"/>
          <p:nvPr/>
        </p:nvSpPr>
        <p:spPr>
          <a:xfrm>
            <a:off x="647700" y="4274606"/>
            <a:ext cx="3550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Bản thân: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Sức khoẻ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Học tập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Phục vụ Ý nguyện – Sứ mệnh</a:t>
            </a:r>
          </a:p>
        </p:txBody>
      </p:sp>
    </p:spTree>
    <p:extLst>
      <p:ext uri="{BB962C8B-B14F-4D97-AF65-F5344CB8AC3E}">
        <p14:creationId xmlns:p14="http://schemas.microsoft.com/office/powerpoint/2010/main" val="4292098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ảnh có liên quan">
            <a:extLst>
              <a:ext uri="{FF2B5EF4-FFF2-40B4-BE49-F238E27FC236}">
                <a16:creationId xmlns="" xmlns:a16="http://schemas.microsoft.com/office/drawing/2014/main" id="{1912F8FD-529B-4EE8-A810-25B55592A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" y="3906165"/>
            <a:ext cx="3613230" cy="28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94B63D-D817-4E92-9DB5-7795AF21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B3C934"/>
                </a:solidFill>
              </a:rPr>
              <a:t>Tôi yêu tiền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2D1BC36E-8A72-42E9-B20E-6112F6CCD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071571"/>
              </p:ext>
            </p:extLst>
          </p:nvPr>
        </p:nvGraphicFramePr>
        <p:xfrm>
          <a:off x="1143000" y="1501140"/>
          <a:ext cx="502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61E263-E415-4175-B180-EE4AD857854C}"/>
              </a:ext>
            </a:extLst>
          </p:cNvPr>
          <p:cNvSpPr txBox="1"/>
          <p:nvPr/>
        </p:nvSpPr>
        <p:spPr>
          <a:xfrm>
            <a:off x="5638800" y="152400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 là năng l</a:t>
            </a:r>
            <a:r>
              <a:rPr lang="vi-VN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ợng/công cụ tuyệt vời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mang Tiền sang thế giới bên kia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37BA6A-FD59-45D6-9E4F-56C745923666}"/>
              </a:ext>
            </a:extLst>
          </p:cNvPr>
          <p:cNvSpPr txBox="1"/>
          <p:nvPr/>
        </p:nvSpPr>
        <p:spPr>
          <a:xfrm>
            <a:off x="6019800" y="3947375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 để phục vụ Cuộc sống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 để thể hiện Yêu Th</a:t>
            </a:r>
            <a:r>
              <a:rPr lang="vi-VN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 để hiện thực hoá Sứ mệnh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F205324-1CEC-499B-ABFF-C77BA299F931}"/>
              </a:ext>
            </a:extLst>
          </p:cNvPr>
          <p:cNvSpPr txBox="1"/>
          <p:nvPr/>
        </p:nvSpPr>
        <p:spPr>
          <a:xfrm>
            <a:off x="152400" y="2136576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Tiền để tri ân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Tiền để giúp đỡ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Tiền để Chia sẻ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B10898-A3F3-4ED9-A7BE-BF2BE6F99792}"/>
              </a:ext>
            </a:extLst>
          </p:cNvPr>
          <p:cNvSpPr txBox="1"/>
          <p:nvPr/>
        </p:nvSpPr>
        <p:spPr>
          <a:xfrm>
            <a:off x="5708496" y="105794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5586CA"/>
                </a:solidFill>
              </a:rPr>
              <a:t>Nhận biết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C80644-2982-4B5E-A01E-BFE669172683}"/>
              </a:ext>
            </a:extLst>
          </p:cNvPr>
          <p:cNvSpPr txBox="1"/>
          <p:nvPr/>
        </p:nvSpPr>
        <p:spPr>
          <a:xfrm>
            <a:off x="5689446" y="3488937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5586CA"/>
                </a:solidFill>
              </a:rPr>
              <a:t>Yêu th</a:t>
            </a:r>
            <a:r>
              <a:rPr lang="vi-VN" b="1">
                <a:solidFill>
                  <a:srgbClr val="5586CA"/>
                </a:solidFill>
              </a:rPr>
              <a:t>ư</a:t>
            </a:r>
            <a:r>
              <a:rPr lang="en-US" b="1">
                <a:solidFill>
                  <a:srgbClr val="5586CA"/>
                </a:solidFill>
              </a:rPr>
              <a:t>ơng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4D51B72-5C04-4C5A-A53C-BE6E7EBFE22A}"/>
              </a:ext>
            </a:extLst>
          </p:cNvPr>
          <p:cNvSpPr txBox="1"/>
          <p:nvPr/>
        </p:nvSpPr>
        <p:spPr>
          <a:xfrm>
            <a:off x="152401" y="161363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5586CA"/>
                </a:solidFill>
              </a:rPr>
              <a:t>Biết </a:t>
            </a:r>
            <a:r>
              <a:rPr lang="vi-VN" b="1">
                <a:solidFill>
                  <a:srgbClr val="5586CA"/>
                </a:solidFill>
              </a:rPr>
              <a:t>ơ</a:t>
            </a:r>
            <a:r>
              <a:rPr lang="en-US" b="1">
                <a:solidFill>
                  <a:srgbClr val="5586CA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446712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66BF3B-2BEB-479C-A125-C2A5CB50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8E62AA"/>
                </a:solidFill>
              </a:rPr>
              <a:t>Tiền r</a:t>
            </a:r>
            <a:r>
              <a:rPr lang="vi-VN">
                <a:solidFill>
                  <a:srgbClr val="8E62AA"/>
                </a:solidFill>
              </a:rPr>
              <a:t>ơ</a:t>
            </a:r>
            <a:r>
              <a:rPr lang="en-US">
                <a:solidFill>
                  <a:srgbClr val="8E62AA"/>
                </a:solidFill>
              </a:rPr>
              <a:t>i vào tay ai?</a:t>
            </a:r>
          </a:p>
        </p:txBody>
      </p:sp>
      <p:pic>
        <p:nvPicPr>
          <p:cNvPr id="3" name="Picture 2" descr="Kết quả hình ảnh cho essence menis logo">
            <a:extLst>
              <a:ext uri="{FF2B5EF4-FFF2-40B4-BE49-F238E27FC236}">
                <a16:creationId xmlns="" xmlns:a16="http://schemas.microsoft.com/office/drawing/2014/main" id="{EA10DC67-991D-43A0-81BC-8BB386FDA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7"/>
          <a:stretch/>
        </p:blipFill>
        <p:spPr bwMode="auto">
          <a:xfrm>
            <a:off x="3124200" y="2479454"/>
            <a:ext cx="2514600" cy="23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968EC2-F9E9-4375-80A9-170B8895229A}"/>
              </a:ext>
            </a:extLst>
          </p:cNvPr>
          <p:cNvSpPr txBox="1"/>
          <p:nvPr/>
        </p:nvSpPr>
        <p:spPr>
          <a:xfrm>
            <a:off x="457201" y="2110121"/>
            <a:ext cx="25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B3C934"/>
                </a:solidFill>
                <a:latin typeface="UVN Nhan Nang" panose="020B0805050508020204" pitchFamily="34" charset="0"/>
              </a:rPr>
              <a:t>Vỏ bọc sử dụng Tiền: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E59D10-0609-48B1-B7BC-FA24BB14F396}"/>
              </a:ext>
            </a:extLst>
          </p:cNvPr>
          <p:cNvSpPr txBox="1"/>
          <p:nvPr/>
        </p:nvSpPr>
        <p:spPr>
          <a:xfrm>
            <a:off x="457201" y="2693670"/>
            <a:ext cx="22573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Cái Tôi lớn hơn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Vỏ bọc dày lên </a:t>
            </a:r>
            <a:r>
              <a:rPr lang="en-US"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Nỗi sợ tăng lên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Mất kết nối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Sở hữu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.v.v.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2778D5-E9E0-41D5-8AC6-D2F54C80F88A}"/>
              </a:ext>
            </a:extLst>
          </p:cNvPr>
          <p:cNvSpPr txBox="1"/>
          <p:nvPr/>
        </p:nvSpPr>
        <p:spPr>
          <a:xfrm>
            <a:off x="5912144" y="2215563"/>
            <a:ext cx="271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B3C934"/>
                </a:solidFill>
                <a:latin typeface="UVN Nhan Nang" panose="020B0805050508020204" pitchFamily="34" charset="0"/>
              </a:defRPr>
            </a:lvl1pPr>
          </a:lstStyle>
          <a:p>
            <a:r>
              <a:rPr lang="en-US"/>
              <a:t>Essence sử dụng Tiền: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4396A8-14C0-4230-BDE2-80EECED073BE}"/>
              </a:ext>
            </a:extLst>
          </p:cNvPr>
          <p:cNvSpPr txBox="1"/>
          <p:nvPr/>
        </p:nvSpPr>
        <p:spPr>
          <a:xfrm>
            <a:off x="6067502" y="2791267"/>
            <a:ext cx="2619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Phục vụ cho Nhận biết – Yêu Th</a:t>
            </a:r>
            <a:r>
              <a:rPr lang="vi-VN"/>
              <a:t>ư</a:t>
            </a:r>
            <a:r>
              <a:rPr lang="en-US"/>
              <a:t>ơng – Tri ân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Chia sẻ nhiều h</a:t>
            </a:r>
            <a:r>
              <a:rPr lang="vi-VN"/>
              <a:t>ơ</a:t>
            </a:r>
            <a:r>
              <a:rPr lang="en-US"/>
              <a:t>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Cho đi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.v.v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17A44638-A5E3-4340-8332-3AE58BD6A86F}"/>
              </a:ext>
            </a:extLst>
          </p:cNvPr>
          <p:cNvCxnSpPr>
            <a:endCxn id="4" idx="3"/>
          </p:cNvCxnSpPr>
          <p:nvPr/>
        </p:nvCxnSpPr>
        <p:spPr>
          <a:xfrm flipH="1" flipV="1">
            <a:off x="3010144" y="2294787"/>
            <a:ext cx="571257" cy="768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AD8D5D08-A086-49F7-82F2-2138B378CCA3}"/>
              </a:ext>
            </a:extLst>
          </p:cNvPr>
          <p:cNvCxnSpPr>
            <a:cxnSpLocks/>
          </p:cNvCxnSpPr>
          <p:nvPr/>
        </p:nvCxnSpPr>
        <p:spPr>
          <a:xfrm>
            <a:off x="4419600" y="3611880"/>
            <a:ext cx="15521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146" name="Picture 2" descr="ảnh đại diện của bạn, Trong hình ảnh có thể có: 2 người, mọi người đang cười, kính mắt">
            <a:extLst>
              <a:ext uri="{FF2B5EF4-FFF2-40B4-BE49-F238E27FC236}">
                <a16:creationId xmlns="" xmlns:a16="http://schemas.microsoft.com/office/drawing/2014/main" id="{CDA8D4B3-69CD-486B-A82C-7C5F68528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1" y="5023610"/>
            <a:ext cx="1217751" cy="1146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34D5B29-5F06-486F-8633-06781BA0F8FB}"/>
              </a:ext>
            </a:extLst>
          </p:cNvPr>
          <p:cNvSpPr txBox="1"/>
          <p:nvPr/>
        </p:nvSpPr>
        <p:spPr>
          <a:xfrm>
            <a:off x="2209800" y="5166360"/>
            <a:ext cx="3685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UVN Bai Sau Nhe" panose="04030405020802020C03" pitchFamily="82" charset="0"/>
              </a:rPr>
              <a:t>“Hàng chục năm trời tôi tích luỹ tiền vì nỗi sợ! </a:t>
            </a:r>
          </a:p>
          <a:p>
            <a:r>
              <a:rPr lang="en-US">
                <a:latin typeface="UVN Bai Sau Nhe" panose="04030405020802020C03" pitchFamily="82" charset="0"/>
              </a:rPr>
              <a:t>Tôi đã nhận ra và tôi bắt đầu chia sẻ ….</a:t>
            </a:r>
            <a:br>
              <a:rPr lang="en-US">
                <a:latin typeface="UVN Bai Sau Nhe" panose="04030405020802020C03" pitchFamily="82" charset="0"/>
              </a:rPr>
            </a:br>
            <a:r>
              <a:rPr lang="en-US">
                <a:latin typeface="UVN Bai Sau Nhe" panose="04030405020802020C03" pitchFamily="82" charset="0"/>
              </a:rPr>
              <a:t>và nhiều điều kỳ diệu xảy ra”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F89B651-7E5C-4944-91D5-6C186B80E525}"/>
              </a:ext>
            </a:extLst>
          </p:cNvPr>
          <p:cNvSpPr txBox="1"/>
          <p:nvPr/>
        </p:nvSpPr>
        <p:spPr>
          <a:xfrm>
            <a:off x="6548526" y="5831158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UVN Bai Sau Nhe" panose="04030405020802020C03" pitchFamily="82" charset="0"/>
              </a:rPr>
              <a:t>QuangPN</a:t>
            </a:r>
          </a:p>
        </p:txBody>
      </p:sp>
    </p:spTree>
    <p:extLst>
      <p:ext uri="{BB962C8B-B14F-4D97-AF65-F5344CB8AC3E}">
        <p14:creationId xmlns:p14="http://schemas.microsoft.com/office/powerpoint/2010/main" val="3160245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4E87F1-FA6C-4EF7-9F29-B08570D6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Tiền mua đ</a:t>
            </a:r>
            <a:r>
              <a:rPr lang="vi-VN"/>
              <a:t>ư</a:t>
            </a:r>
            <a:r>
              <a:rPr lang="en-US"/>
              <a:t>ợc cái gì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8C330CFA-A6AC-48B4-80DC-D064A1900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214133"/>
              </p:ext>
            </p:extLst>
          </p:nvPr>
        </p:nvGraphicFramePr>
        <p:xfrm>
          <a:off x="491836" y="1499616"/>
          <a:ext cx="8271164" cy="490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164">
                  <a:extLst>
                    <a:ext uri="{9D8B030D-6E8A-4147-A177-3AD203B41FA5}">
                      <a16:colId xmlns="" xmlns:a16="http://schemas.microsoft.com/office/drawing/2014/main" val="3624047929"/>
                    </a:ext>
                  </a:extLst>
                </a:gridCol>
                <a:gridCol w="1960418">
                  <a:extLst>
                    <a:ext uri="{9D8B030D-6E8A-4147-A177-3AD203B41FA5}">
                      <a16:colId xmlns="" xmlns:a16="http://schemas.microsoft.com/office/drawing/2014/main" val="2033448579"/>
                    </a:ext>
                  </a:extLst>
                </a:gridCol>
                <a:gridCol w="2067791">
                  <a:extLst>
                    <a:ext uri="{9D8B030D-6E8A-4147-A177-3AD203B41FA5}">
                      <a16:colId xmlns="" xmlns:a16="http://schemas.microsoft.com/office/drawing/2014/main" val="11354258"/>
                    </a:ext>
                  </a:extLst>
                </a:gridCol>
                <a:gridCol w="2067791">
                  <a:extLst>
                    <a:ext uri="{9D8B030D-6E8A-4147-A177-3AD203B41FA5}">
                      <a16:colId xmlns="" xmlns:a16="http://schemas.microsoft.com/office/drawing/2014/main" val="463250692"/>
                    </a:ext>
                  </a:extLst>
                </a:gridCol>
              </a:tblGrid>
              <a:tr h="768096">
                <a:tc>
                  <a:txBody>
                    <a:bodyPr/>
                    <a:lstStyle/>
                    <a:p>
                      <a:r>
                        <a:rPr lang="vi-VN" sz="2200"/>
                        <a:t>Có tiền, ta có thể mua được</a:t>
                      </a:r>
                      <a:endParaRPr lang="en-US" sz="2200"/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Bên ngoài</a:t>
                      </a: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vi-VN" sz="2200"/>
                        <a:t>nhưng không mua được</a:t>
                      </a:r>
                      <a:endParaRPr lang="en-US" sz="2200"/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Bên trong</a:t>
                      </a: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52277129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/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latin typeface="UVN Bay Buom" panose="00000400000000000000" pitchFamily="2" charset="0"/>
                        </a:rPr>
                        <a:t>một ngôi nhà</a:t>
                      </a:r>
                    </a:p>
                    <a:p>
                      <a:endParaRPr lang="en-US" sz="2200" b="1">
                        <a:latin typeface="UVN Bay Buom" panose="00000400000000000000" pitchFamily="2" charset="0"/>
                      </a:endParaRP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200" b="1">
                        <a:latin typeface="UVN Bay Buom" panose="00000400000000000000" pitchFamily="2" charset="0"/>
                      </a:endParaRP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rgbClr val="C00000"/>
                          </a:solidFill>
                          <a:latin typeface="UVN Bay Buom" panose="00000400000000000000" pitchFamily="2" charset="0"/>
                        </a:rPr>
                        <a:t>một tổ ấm</a:t>
                      </a:r>
                    </a:p>
                    <a:p>
                      <a:endParaRPr lang="en-US" sz="2200" b="1">
                        <a:solidFill>
                          <a:srgbClr val="C00000"/>
                        </a:solidFill>
                        <a:latin typeface="UVN Bay Buom" panose="00000400000000000000" pitchFamily="2" charset="0"/>
                      </a:endParaRP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3006059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/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latin typeface="UVN Bay Buom" panose="00000400000000000000" pitchFamily="2" charset="0"/>
                        </a:rPr>
                        <a:t>đồng hồ</a:t>
                      </a: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200" b="1">
                        <a:latin typeface="UVN Bay Buom" panose="00000400000000000000" pitchFamily="2" charset="0"/>
                      </a:endParaRP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rgbClr val="C00000"/>
                          </a:solidFill>
                          <a:latin typeface="UVN Bay Buom" panose="00000400000000000000" pitchFamily="2" charset="0"/>
                        </a:rPr>
                        <a:t>thời gian</a:t>
                      </a: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49598525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/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latin typeface="UVN Bay Buom" panose="00000400000000000000" pitchFamily="2" charset="0"/>
                        </a:rPr>
                        <a:t>Một chiến gi</a:t>
                      </a:r>
                      <a:r>
                        <a:rPr lang="vi-VN" sz="2200" b="1">
                          <a:latin typeface="UVN Bay Buom" panose="00000400000000000000" pitchFamily="2" charset="0"/>
                        </a:rPr>
                        <a:t>ư</a:t>
                      </a:r>
                      <a:r>
                        <a:rPr lang="en-US" sz="2200" b="1">
                          <a:latin typeface="UVN Bay Buom" panose="00000400000000000000" pitchFamily="2" charset="0"/>
                        </a:rPr>
                        <a:t>ờng</a:t>
                      </a: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200" b="1">
                        <a:latin typeface="UVN Bay Buom" panose="00000400000000000000" pitchFamily="2" charset="0"/>
                      </a:endParaRP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rgbClr val="C00000"/>
                          </a:solidFill>
                          <a:latin typeface="UVN Bay Buom" panose="00000400000000000000" pitchFamily="2" charset="0"/>
                        </a:rPr>
                        <a:t>giấc ngủ</a:t>
                      </a: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70443392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/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latin typeface="UVN Bay Buom" panose="00000400000000000000" pitchFamily="2" charset="0"/>
                        </a:rPr>
                        <a:t>một cuốn sách</a:t>
                      </a: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200" b="1">
                        <a:latin typeface="UVN Bay Buom" panose="00000400000000000000" pitchFamily="2" charset="0"/>
                      </a:endParaRP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rgbClr val="C00000"/>
                          </a:solidFill>
                          <a:latin typeface="UVN Bay Buom" panose="00000400000000000000" pitchFamily="2" charset="0"/>
                        </a:rPr>
                        <a:t>kiến thức</a:t>
                      </a: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73006482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/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latin typeface="UVN Bay Buom" panose="00000400000000000000" pitchFamily="2" charset="0"/>
                        </a:rPr>
                        <a:t>bác sỹ</a:t>
                      </a: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200" b="1">
                        <a:latin typeface="UVN Bay Buom" panose="00000400000000000000" pitchFamily="2" charset="0"/>
                      </a:endParaRP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rgbClr val="C00000"/>
                          </a:solidFill>
                          <a:latin typeface="UVN Bay Buom" panose="00000400000000000000" pitchFamily="2" charset="0"/>
                        </a:rPr>
                        <a:t>sức khỏe tốt</a:t>
                      </a: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99567001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/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latin typeface="UVN Bay Buom" panose="00000400000000000000" pitchFamily="2" charset="0"/>
                        </a:rPr>
                        <a:t>địa vị</a:t>
                      </a: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200" b="1">
                        <a:latin typeface="UVN Bay Buom" panose="00000400000000000000" pitchFamily="2" charset="0"/>
                      </a:endParaRP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rgbClr val="C00000"/>
                          </a:solidFill>
                          <a:latin typeface="UVN Bay Buom" panose="00000400000000000000" pitchFamily="2" charset="0"/>
                        </a:rPr>
                        <a:t>nể trọng</a:t>
                      </a: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09069867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/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latin typeface="UVN Bay Buom" panose="00000400000000000000" pitchFamily="2" charset="0"/>
                        </a:rPr>
                        <a:t>thể xác</a:t>
                      </a: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200" b="1">
                        <a:latin typeface="UVN Bay Buom" panose="00000400000000000000" pitchFamily="2" charset="0"/>
                      </a:endParaRP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rgbClr val="C00000"/>
                          </a:solidFill>
                          <a:latin typeface="UVN Bay Buom" panose="00000400000000000000" pitchFamily="2" charset="0"/>
                        </a:rPr>
                        <a:t>tình yêu</a:t>
                      </a:r>
                    </a:p>
                  </a:txBody>
                  <a:tcPr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1353577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4142CD6-9C93-409C-86C8-FFE1E72A7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4545" y1="83607" x2="14545" y2="836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4543275"/>
            <a:ext cx="1905000" cy="152122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DF9B561-04C8-4B68-A2A8-AB3310128872}"/>
              </a:ext>
            </a:extLst>
          </p:cNvPr>
          <p:cNvSpPr/>
          <p:nvPr/>
        </p:nvSpPr>
        <p:spPr>
          <a:xfrm>
            <a:off x="6553200" y="1356360"/>
            <a:ext cx="2362200" cy="5120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9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Hai dòng tiền</a:t>
            </a:r>
            <a:endParaRPr lang="en-US"/>
          </a:p>
        </p:txBody>
      </p:sp>
      <p:pic>
        <p:nvPicPr>
          <p:cNvPr id="3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3" b="15036"/>
          <a:stretch/>
        </p:blipFill>
        <p:spPr bwMode="auto">
          <a:xfrm>
            <a:off x="3352800" y="1965960"/>
            <a:ext cx="3962400" cy="44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n 3"/>
          <p:cNvSpPr/>
          <p:nvPr/>
        </p:nvSpPr>
        <p:spPr>
          <a:xfrm>
            <a:off x="4800600" y="1965960"/>
            <a:ext cx="914400" cy="10972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2"/>
          </p:cNvCxnSpPr>
          <p:nvPr/>
        </p:nvCxnSpPr>
        <p:spPr>
          <a:xfrm>
            <a:off x="4038600" y="2514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15000" y="2514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460" y="20714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Dòng tiền mặt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715459" y="3503737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Dòng tiền Tâm thức</a:t>
            </a:r>
            <a:endParaRPr lang="en-US" b="1"/>
          </a:p>
        </p:txBody>
      </p:sp>
      <p:pic>
        <p:nvPicPr>
          <p:cNvPr id="10" name="Picture 2" descr="Kết quả hình ảnh cho mon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94" y="1722931"/>
            <a:ext cx="942357" cy="48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mon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22" y="1722931"/>
            <a:ext cx="942357" cy="48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38491" y="376405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Giá trị</a:t>
            </a:r>
            <a:endParaRPr 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6400592" y="35424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Cảm xúc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4710215" y="452628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Ý nghĩa</a:t>
            </a:r>
            <a:endParaRPr lang="en-US" b="1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29371" y="2208989"/>
            <a:ext cx="0" cy="1555067"/>
          </a:xfrm>
          <a:prstGeom prst="straightConnector1">
            <a:avLst/>
          </a:prstGeom>
          <a:ln>
            <a:prstDash val="sysDash"/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2208988"/>
            <a:ext cx="0" cy="1555067"/>
          </a:xfrm>
          <a:prstGeom prst="straightConnector1">
            <a:avLst/>
          </a:prstGeom>
          <a:ln>
            <a:prstDash val="sysDash"/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19327" y="3063240"/>
            <a:ext cx="0" cy="1555067"/>
          </a:xfrm>
          <a:prstGeom prst="straightConnector1">
            <a:avLst/>
          </a:prstGeom>
          <a:ln>
            <a:prstDash val="sysDash"/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53543" y="2514601"/>
            <a:ext cx="0" cy="989137"/>
          </a:xfrm>
          <a:prstGeom prst="straightConnector1">
            <a:avLst/>
          </a:prstGeom>
          <a:ln>
            <a:prstDash val="sysDash"/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459" y="5806440"/>
            <a:ext cx="5117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Dòng tiền Tâm thức sẽ quyết định dòng tiền mặt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6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VỎ  BỌC CHIẾN ĐẤU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Mô hình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2002" y="5124272"/>
            <a:ext cx="7279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Quy luật: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Bên trong và Bên ngoài phải Cân bằng nhau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Nếu mất cân bằng thì con người sẽ Hành động để lấy lại cân bằng</a:t>
            </a:r>
          </a:p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63509" y="1732259"/>
            <a:ext cx="5715000" cy="3039665"/>
            <a:chOff x="914400" y="1067097"/>
            <a:chExt cx="6934200" cy="305957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371600" y="1067098"/>
              <a:ext cx="57912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67200" y="1067097"/>
              <a:ext cx="0" cy="138266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341680" y="1130598"/>
              <a:ext cx="1764795" cy="4027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Bên Trong</a:t>
              </a:r>
              <a:endParaRPr lang="en-US"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74518" y="1152066"/>
              <a:ext cx="1764483" cy="4027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en-US" sz="2000" b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Bên Ngoài</a:t>
              </a:r>
              <a:endParaRPr lang="en-US"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51851" y="2781598"/>
              <a:ext cx="1852008" cy="4027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Hành động</a:t>
              </a:r>
              <a:endParaRPr lang="en-US" sz="2000" b="1" cap="none" spc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505200" y="1765598"/>
              <a:ext cx="1752600" cy="254000"/>
              <a:chOff x="3276600" y="2667000"/>
              <a:chExt cx="1995891" cy="219997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3276600" y="2667000"/>
                <a:ext cx="199589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3276600" y="2886997"/>
                <a:ext cx="1995891" cy="0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Down Arrow 17"/>
            <p:cNvSpPr/>
            <p:nvPr/>
          </p:nvSpPr>
          <p:spPr>
            <a:xfrm>
              <a:off x="4084045" y="2337098"/>
              <a:ext cx="381000" cy="3810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20427" y="1703628"/>
              <a:ext cx="1684740" cy="743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smtClean="0"/>
                <a:t>Cảm xúc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smtClean="0"/>
                <a:t>Giá trị sống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smtClean="0"/>
                <a:t>Suy nghĩ</a:t>
              </a:r>
              <a:endParaRPr lang="en-US" sz="1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6497" y="1703628"/>
              <a:ext cx="1612775" cy="743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smtClean="0"/>
                <a:t>Tiền mặt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smtClean="0"/>
                <a:t>Nhà cửa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smtClean="0"/>
                <a:t>Cuộc sống</a:t>
              </a:r>
              <a:endParaRPr lang="en-US" sz="14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98823" y="3166318"/>
              <a:ext cx="1513581" cy="96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smtClean="0"/>
                <a:t>Làm việc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smtClean="0"/>
                <a:t>Chơi bời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smtClean="0"/>
                <a:t>Nghỉ ngơi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/>
                <a:t> </a:t>
              </a:r>
              <a:r>
                <a:rPr lang="en-US" sz="1400" smtClean="0"/>
                <a:t>.v.v</a:t>
              </a:r>
              <a:endParaRPr lang="en-US" sz="1400"/>
            </a:p>
          </p:txBody>
        </p:sp>
        <p:sp>
          <p:nvSpPr>
            <p:cNvPr id="26" name="Oval 25"/>
            <p:cNvSpPr/>
            <p:nvPr/>
          </p:nvSpPr>
          <p:spPr>
            <a:xfrm>
              <a:off x="914400" y="1152067"/>
              <a:ext cx="457200" cy="36325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/>
                <a:t>1</a:t>
              </a:r>
              <a:endParaRPr lang="en-US" sz="1600"/>
            </a:p>
          </p:txBody>
        </p:sp>
        <p:sp>
          <p:nvSpPr>
            <p:cNvPr id="27" name="Oval 26"/>
            <p:cNvSpPr/>
            <p:nvPr/>
          </p:nvSpPr>
          <p:spPr>
            <a:xfrm>
              <a:off x="7391400" y="1141332"/>
              <a:ext cx="457200" cy="36325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994064" y="2789713"/>
              <a:ext cx="457200" cy="36325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/>
                <a:t>3</a:t>
              </a:r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2462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Nghịch lý người Nghèo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smtClean="0"/>
              <a:t>Cảm thấy rất cần Tiền nhưng </a:t>
            </a:r>
            <a:r>
              <a:rPr lang="en-US" sz="1800" smtClean="0">
                <a:solidFill>
                  <a:srgbClr val="FF0000"/>
                </a:solidFill>
              </a:rPr>
              <a:t>không dành Thời gian và Công sức để Kiếm tiền.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smtClean="0"/>
              <a:t>Mơ ước có nhiều Tiền, nhưng </a:t>
            </a:r>
            <a:r>
              <a:rPr lang="en-US" sz="1800" smtClean="0">
                <a:solidFill>
                  <a:srgbClr val="FF0000"/>
                </a:solidFill>
              </a:rPr>
              <a:t>nói đến Tiền thì Sợ và Ngại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smtClean="0"/>
              <a:t>Tiền kiếm ít nhưng </a:t>
            </a:r>
            <a:r>
              <a:rPr lang="en-US" sz="1800" smtClean="0">
                <a:solidFill>
                  <a:srgbClr val="C00000"/>
                </a:solidFill>
              </a:rPr>
              <a:t>có tiền thì lại tiêu linh tinh.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smtClean="0"/>
              <a:t>Cần tiền nhưng </a:t>
            </a:r>
            <a:r>
              <a:rPr lang="en-US" sz="1800" smtClean="0">
                <a:solidFill>
                  <a:srgbClr val="C00000"/>
                </a:solidFill>
              </a:rPr>
              <a:t>Có cơ hội ngay trước mắt thì lại bỏ qua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smtClean="0"/>
              <a:t>Không có tiền tiêu nhưng </a:t>
            </a:r>
            <a:r>
              <a:rPr lang="en-US" sz="1800" smtClean="0">
                <a:solidFill>
                  <a:srgbClr val="C00000"/>
                </a:solidFill>
              </a:rPr>
              <a:t>lại coi thường kiếm tiền nhỏ và mơ mộng kiếm rất rất nhiều tiền.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smtClean="0"/>
              <a:t>Tốn nhiều công sức để tiết kiệm vài đồng chi phí </a:t>
            </a:r>
            <a:r>
              <a:rPr lang="en-US" sz="1800" smtClean="0">
                <a:solidFill>
                  <a:srgbClr val="C00000"/>
                </a:solidFill>
              </a:rPr>
              <a:t>hơn hơn công sức để kiếm tiền.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smtClean="0"/>
              <a:t>Biết là có tiền nhưng</a:t>
            </a:r>
            <a:r>
              <a:rPr lang="en-US" sz="1800" smtClean="0">
                <a:solidFill>
                  <a:srgbClr val="C00000"/>
                </a:solidFill>
              </a:rPr>
              <a:t> Không làm.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smtClean="0"/>
              <a:t>Đã quyết tâm nhiều lần kiếm tiền nhưng </a:t>
            </a:r>
            <a:r>
              <a:rPr lang="en-US" sz="1800" smtClean="0">
                <a:solidFill>
                  <a:srgbClr val="C00000"/>
                </a:solidFill>
              </a:rPr>
              <a:t>Kết quả vẫn giẫm chân tại chỗ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smtClean="0"/>
              <a:t>Người Giàu thì càng giàu</a:t>
            </a:r>
            <a:r>
              <a:rPr lang="en-US" sz="1800" smtClean="0">
                <a:solidFill>
                  <a:srgbClr val="C00000"/>
                </a:solidFill>
              </a:rPr>
              <a:t>, người nghèo thì càng nghèo!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82" y="50292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smtClean="0"/>
              <a:t>LẢNG TRÁNH</a:t>
            </a:r>
            <a:endParaRPr lang="en-US" sz="3200"/>
          </a:p>
        </p:txBody>
      </p:sp>
      <p:cxnSp>
        <p:nvCxnSpPr>
          <p:cNvPr id="4" name="Straight Connector 3"/>
          <p:cNvCxnSpPr/>
          <p:nvPr/>
        </p:nvCxnSpPr>
        <p:spPr>
          <a:xfrm>
            <a:off x="882782" y="2240281"/>
            <a:ext cx="7139116" cy="535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083182" y="2240280"/>
            <a:ext cx="0" cy="3657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2782" y="2606040"/>
            <a:ext cx="24833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Cần làm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Giá trị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Tốt đẹp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Yêu thích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Biết ơn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Muốn làm người tốt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0882" y="1691641"/>
            <a:ext cx="1707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Calibri" pitchFamily="34" charset="0"/>
                <a:cs typeface="Calibri" pitchFamily="34" charset="0"/>
              </a:rPr>
              <a:t>BÊN TRONG</a:t>
            </a:r>
            <a:endParaRPr lang="en-US" sz="2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113" y="1691641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Calibri" pitchFamily="34" charset="0"/>
                <a:cs typeface="Calibri" pitchFamily="34" charset="0"/>
              </a:rPr>
              <a:t>BÊN NGOÀI</a:t>
            </a:r>
            <a:endParaRPr lang="en-US" sz="2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2514600"/>
            <a:ext cx="27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Không hành động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Không dành thời gian kiếm tiền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30782" y="2240280"/>
            <a:ext cx="1143000" cy="3657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Lảng</a:t>
            </a:r>
          </a:p>
          <a:p>
            <a:pPr algn="ctr"/>
            <a:r>
              <a:rPr lang="en-US" smtClean="0"/>
              <a:t>Tránh</a:t>
            </a:r>
          </a:p>
          <a:p>
            <a:pPr algn="ctr"/>
            <a:r>
              <a:rPr lang="en-US" smtClean="0"/>
              <a:t>-</a:t>
            </a:r>
          </a:p>
          <a:p>
            <a:pPr algn="ctr"/>
            <a:r>
              <a:rPr lang="en-US" smtClean="0"/>
              <a:t>Vô cảm</a:t>
            </a:r>
            <a:endParaRPr lang="en-US"/>
          </a:p>
        </p:txBody>
      </p:sp>
      <p:pic>
        <p:nvPicPr>
          <p:cNvPr id="30722" name="Picture 2" descr="Kết quả hình ảnh cho người nghè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68" y="4160521"/>
            <a:ext cx="2403231" cy="187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1571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ea9f20e131be80fd018a3aa2b49a958785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102636</TotalTime>
  <Words>2425</Words>
  <Application>Microsoft Office PowerPoint</Application>
  <PresentationFormat>On-screen Show (4:3)</PresentationFormat>
  <Paragraphs>548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Clarity</vt:lpstr>
      <vt:lpstr>Tâm lý tiền</vt:lpstr>
      <vt:lpstr>Phát hiện Tiềm thức về Tiền bạc</vt:lpstr>
      <vt:lpstr>Linh hồn của Tiền</vt:lpstr>
      <vt:lpstr>Khám phá vô thức</vt:lpstr>
      <vt:lpstr>Hai dòng tiền</vt:lpstr>
      <vt:lpstr>VỎ  BỌC CHIẾN ĐẤU</vt:lpstr>
      <vt:lpstr>Mô hình</vt:lpstr>
      <vt:lpstr>Nghịch lý người Nghèo</vt:lpstr>
      <vt:lpstr>LẢNG TRÁNH</vt:lpstr>
      <vt:lpstr>Nghịch lý người Giàu</vt:lpstr>
      <vt:lpstr>PowerPoint Presentation</vt:lpstr>
      <vt:lpstr>Mô hình</vt:lpstr>
      <vt:lpstr>Khuôn mẫu 1: Kiếm tiền từ Nghèo và Hèn</vt:lpstr>
      <vt:lpstr>Vì sao không bao giờ đủ</vt:lpstr>
      <vt:lpstr>Khuôn mẫu 2: Kiếm tiền vì Bất an</vt:lpstr>
      <vt:lpstr>Khuôn mẫu 2: Giàu nhưng Bất an</vt:lpstr>
      <vt:lpstr>Nguyên nhân</vt:lpstr>
      <vt:lpstr>RAT RACE – Bánh xe Phiền não</vt:lpstr>
      <vt:lpstr>NGHỊCH LÝ NGHÈO</vt:lpstr>
      <vt:lpstr>Vì sao bạn nghèo</vt:lpstr>
      <vt:lpstr>Vì sao bạn nghèo</vt:lpstr>
      <vt:lpstr>Vì sao?</vt:lpstr>
      <vt:lpstr>Nỗi sợ</vt:lpstr>
      <vt:lpstr>Thiếu Tình Yêu</vt:lpstr>
      <vt:lpstr>Nguyên nhân</vt:lpstr>
      <vt:lpstr>Con đường  giàu có và phúc lạc</vt:lpstr>
      <vt:lpstr>Cơ hội mới</vt:lpstr>
      <vt:lpstr>PowerPoint Presentation</vt:lpstr>
      <vt:lpstr>Con đường Mới</vt:lpstr>
      <vt:lpstr>Con đường Mới</vt:lpstr>
      <vt:lpstr>Kết luận</vt:lpstr>
      <vt:lpstr>Kết luận</vt:lpstr>
      <vt:lpstr>Dòng tiền 1: Gió vào nhà trống</vt:lpstr>
      <vt:lpstr>Dòng tiền 2: Tích trữ</vt:lpstr>
      <vt:lpstr>Dòng tiền 3: Đầu tư</vt:lpstr>
      <vt:lpstr>Vòng tuần hoàn của Tiền và Tâm thức</vt:lpstr>
      <vt:lpstr>Nỗi sợ + Vô minh =&gt; Kiếm tiền + Sở hữu</vt:lpstr>
      <vt:lpstr>Nhận biết + Yêu Thương + Lòng biết ơn =&gt; Làm Giàu + Chia sẻ</vt:lpstr>
      <vt:lpstr>PowerPoint Presentation</vt:lpstr>
      <vt:lpstr>Không phải TIỀN mà TÂM của bạn làm cho bạn Hạnh phúc hay Đau khổ</vt:lpstr>
      <vt:lpstr>Có thể càng nhiều tiền càng Đau khổ …</vt:lpstr>
      <vt:lpstr>“Tiền là người đày tớ đắc lực nhưng là ông chủ tồi”</vt:lpstr>
      <vt:lpstr>Tiền phục vụ Cuộc sống</vt:lpstr>
      <vt:lpstr>Tôi yêu tiền</vt:lpstr>
      <vt:lpstr>Tiền rơi vào tay ai?</vt:lpstr>
      <vt:lpstr>Tiền mua được cái gì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quangpt</dc:creator>
  <cp:lastModifiedBy>Windows User</cp:lastModifiedBy>
  <cp:revision>1019</cp:revision>
  <dcterms:created xsi:type="dcterms:W3CDTF">2016-06-22T06:39:21Z</dcterms:created>
  <dcterms:modified xsi:type="dcterms:W3CDTF">2017-10-29T16:40:57Z</dcterms:modified>
</cp:coreProperties>
</file>